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7473950"/>
  <p:notesSz cx="9144000" cy="74739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>
      <p:cViewPr varScale="1">
        <p:scale>
          <a:sx n="111" d="100"/>
          <a:sy n="111" d="100"/>
        </p:scale>
        <p:origin x="101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87605"/>
            <a:ext cx="5230368" cy="5698887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197040"/>
            <a:ext cx="7738814" cy="4789723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6516218"/>
            <a:ext cx="6034030" cy="8089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948309"/>
            <a:ext cx="1747292" cy="379759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948309"/>
            <a:ext cx="3086100" cy="376854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948309"/>
            <a:ext cx="1747292" cy="376854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639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16193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416730"/>
            <a:ext cx="1771930" cy="61034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416730"/>
            <a:ext cx="5809517" cy="61034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390667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413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123987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1" y="0"/>
            <a:ext cx="2110979" cy="747395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8" y="1170341"/>
            <a:ext cx="6140303" cy="4429691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623207"/>
            <a:ext cx="5263116" cy="103656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948309"/>
            <a:ext cx="1120460" cy="379759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948309"/>
            <a:ext cx="3086100" cy="37685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6" y="6948309"/>
            <a:ext cx="1115675" cy="37685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  <p:sp>
        <p:nvSpPr>
          <p:cNvPr id="16" name="Freeform 11"/>
          <p:cNvSpPr/>
          <p:nvPr/>
        </p:nvSpPr>
        <p:spPr bwMode="auto">
          <a:xfrm>
            <a:off x="655787" y="0"/>
            <a:ext cx="1234679" cy="747395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1" y="0"/>
            <a:ext cx="2110979" cy="747395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41616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491317"/>
            <a:ext cx="3593592" cy="39445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491317"/>
            <a:ext cx="3593592" cy="39445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2856971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6" y="415221"/>
            <a:ext cx="7629525" cy="16276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397195"/>
            <a:ext cx="3611880" cy="68933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3170382"/>
            <a:ext cx="3611880" cy="32655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397195"/>
            <a:ext cx="3611880" cy="68933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3170382"/>
            <a:ext cx="3611880" cy="32655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22179433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1302010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</p:spTree>
    <p:extLst>
      <p:ext uri="{BB962C8B-B14F-4D97-AF65-F5344CB8AC3E}">
        <p14:creationId xmlns:p14="http://schemas.microsoft.com/office/powerpoint/2010/main" val="138829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60" y="0"/>
            <a:ext cx="3601641" cy="747395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98264"/>
            <a:ext cx="2319086" cy="130415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1003040"/>
            <a:ext cx="4618814" cy="543286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897734"/>
            <a:ext cx="2319086" cy="45381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948309"/>
            <a:ext cx="925016" cy="37975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948309"/>
            <a:ext cx="2611634" cy="376854"/>
          </a:xfrm>
        </p:spPr>
        <p:txBody>
          <a:bodyPr/>
          <a:lstStyle/>
          <a:p>
            <a:endParaRPr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948309"/>
            <a:ext cx="924342" cy="376854"/>
          </a:xfrm>
        </p:spPr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00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9" y="2"/>
            <a:ext cx="5516689" cy="747394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60" y="0"/>
            <a:ext cx="3601641" cy="747395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98263"/>
            <a:ext cx="2319088" cy="130414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897734"/>
            <a:ext cx="2319088" cy="45381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948309"/>
            <a:ext cx="924342" cy="37975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948309"/>
            <a:ext cx="2611634" cy="376854"/>
          </a:xfrm>
        </p:spPr>
        <p:txBody>
          <a:bodyPr/>
          <a:lstStyle/>
          <a:p>
            <a:endParaRPr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948309"/>
            <a:ext cx="947460" cy="376854"/>
          </a:xfrm>
        </p:spPr>
        <p:txBody>
          <a:bodyPr/>
          <a:lstStyle/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937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416729"/>
            <a:ext cx="7633742" cy="1626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491319"/>
            <a:ext cx="7633742" cy="391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948309"/>
            <a:ext cx="1747292" cy="379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948309"/>
            <a:ext cx="3086100" cy="376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2" y="6948309"/>
            <a:ext cx="2114549" cy="376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ore-KR" smtClean="0"/>
              <a:t>‹#›</a:t>
            </a:fld>
            <a:endParaRPr lang="en-US" altLang="ko-Kore-KR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747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747395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0941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2" Type="http://schemas.openxmlformats.org/officeDocument/2006/relationships/image" Target="../media/image309.pn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8" Type="http://schemas.openxmlformats.org/officeDocument/2006/relationships/image" Target="../media/image31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4.png"/><Relationship Id="rId18" Type="http://schemas.openxmlformats.org/officeDocument/2006/relationships/image" Target="../media/image359.png"/><Relationship Id="rId26" Type="http://schemas.openxmlformats.org/officeDocument/2006/relationships/image" Target="../media/image367.png"/><Relationship Id="rId39" Type="http://schemas.openxmlformats.org/officeDocument/2006/relationships/image" Target="../media/image380.png"/><Relationship Id="rId21" Type="http://schemas.openxmlformats.org/officeDocument/2006/relationships/image" Target="../media/image362.png"/><Relationship Id="rId34" Type="http://schemas.openxmlformats.org/officeDocument/2006/relationships/image" Target="../media/image375.png"/><Relationship Id="rId42" Type="http://schemas.openxmlformats.org/officeDocument/2006/relationships/image" Target="../media/image383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6" Type="http://schemas.openxmlformats.org/officeDocument/2006/relationships/image" Target="../media/image357.png"/><Relationship Id="rId29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24" Type="http://schemas.openxmlformats.org/officeDocument/2006/relationships/image" Target="../media/image365.png"/><Relationship Id="rId32" Type="http://schemas.openxmlformats.org/officeDocument/2006/relationships/image" Target="../media/image373.png"/><Relationship Id="rId37" Type="http://schemas.openxmlformats.org/officeDocument/2006/relationships/image" Target="../media/image378.png"/><Relationship Id="rId40" Type="http://schemas.openxmlformats.org/officeDocument/2006/relationships/image" Target="../media/image381.png"/><Relationship Id="rId45" Type="http://schemas.openxmlformats.org/officeDocument/2006/relationships/image" Target="../media/image386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23" Type="http://schemas.openxmlformats.org/officeDocument/2006/relationships/image" Target="../media/image364.png"/><Relationship Id="rId28" Type="http://schemas.openxmlformats.org/officeDocument/2006/relationships/image" Target="../media/image369.png"/><Relationship Id="rId36" Type="http://schemas.openxmlformats.org/officeDocument/2006/relationships/image" Target="../media/image377.png"/><Relationship Id="rId10" Type="http://schemas.openxmlformats.org/officeDocument/2006/relationships/image" Target="../media/image351.png"/><Relationship Id="rId19" Type="http://schemas.openxmlformats.org/officeDocument/2006/relationships/image" Target="../media/image360.png"/><Relationship Id="rId31" Type="http://schemas.openxmlformats.org/officeDocument/2006/relationships/image" Target="../media/image372.png"/><Relationship Id="rId44" Type="http://schemas.openxmlformats.org/officeDocument/2006/relationships/image" Target="../media/image385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Relationship Id="rId22" Type="http://schemas.openxmlformats.org/officeDocument/2006/relationships/image" Target="../media/image363.png"/><Relationship Id="rId27" Type="http://schemas.openxmlformats.org/officeDocument/2006/relationships/image" Target="../media/image368.png"/><Relationship Id="rId30" Type="http://schemas.openxmlformats.org/officeDocument/2006/relationships/image" Target="../media/image371.png"/><Relationship Id="rId35" Type="http://schemas.openxmlformats.org/officeDocument/2006/relationships/image" Target="../media/image376.png"/><Relationship Id="rId43" Type="http://schemas.openxmlformats.org/officeDocument/2006/relationships/image" Target="../media/image384.png"/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5" Type="http://schemas.openxmlformats.org/officeDocument/2006/relationships/image" Target="../media/image366.png"/><Relationship Id="rId33" Type="http://schemas.openxmlformats.org/officeDocument/2006/relationships/image" Target="../media/image374.png"/><Relationship Id="rId38" Type="http://schemas.openxmlformats.org/officeDocument/2006/relationships/image" Target="../media/image379.png"/><Relationship Id="rId20" Type="http://schemas.openxmlformats.org/officeDocument/2006/relationships/image" Target="../media/image361.png"/><Relationship Id="rId41" Type="http://schemas.openxmlformats.org/officeDocument/2006/relationships/image" Target="../media/image3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405.png"/><Relationship Id="rId3" Type="http://schemas.openxmlformats.org/officeDocument/2006/relationships/image" Target="../media/image31.png"/><Relationship Id="rId21" Type="http://schemas.openxmlformats.org/officeDocument/2006/relationships/image" Target="../media/image408.png"/><Relationship Id="rId7" Type="http://schemas.openxmlformats.org/officeDocument/2006/relationships/image" Target="../media/image394.pn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" Type="http://schemas.openxmlformats.org/officeDocument/2006/relationships/image" Target="../media/image390.png"/><Relationship Id="rId16" Type="http://schemas.openxmlformats.org/officeDocument/2006/relationships/image" Target="../media/image403.png"/><Relationship Id="rId20" Type="http://schemas.openxmlformats.org/officeDocument/2006/relationships/image" Target="../media/image4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5" Type="http://schemas.openxmlformats.org/officeDocument/2006/relationships/image" Target="../media/image392.png"/><Relationship Id="rId15" Type="http://schemas.openxmlformats.org/officeDocument/2006/relationships/image" Target="../media/image402.png"/><Relationship Id="rId10" Type="http://schemas.openxmlformats.org/officeDocument/2006/relationships/image" Target="../media/image397.png"/><Relationship Id="rId19" Type="http://schemas.openxmlformats.org/officeDocument/2006/relationships/image" Target="../media/image406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13" Type="http://schemas.openxmlformats.org/officeDocument/2006/relationships/image" Target="../media/image418.png"/><Relationship Id="rId18" Type="http://schemas.openxmlformats.org/officeDocument/2006/relationships/image" Target="../media/image423.png"/><Relationship Id="rId3" Type="http://schemas.openxmlformats.org/officeDocument/2006/relationships/image" Target="../media/image31.png"/><Relationship Id="rId21" Type="http://schemas.openxmlformats.org/officeDocument/2006/relationships/image" Target="../media/image426.png"/><Relationship Id="rId7" Type="http://schemas.openxmlformats.org/officeDocument/2006/relationships/image" Target="../media/image412.png"/><Relationship Id="rId12" Type="http://schemas.openxmlformats.org/officeDocument/2006/relationships/image" Target="../media/image417.png"/><Relationship Id="rId17" Type="http://schemas.openxmlformats.org/officeDocument/2006/relationships/image" Target="../media/image422.png"/><Relationship Id="rId2" Type="http://schemas.openxmlformats.org/officeDocument/2006/relationships/image" Target="../media/image409.png"/><Relationship Id="rId16" Type="http://schemas.openxmlformats.org/officeDocument/2006/relationships/image" Target="../media/image421.png"/><Relationship Id="rId20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image" Target="../media/image416.png"/><Relationship Id="rId24" Type="http://schemas.openxmlformats.org/officeDocument/2006/relationships/image" Target="../media/image429.png"/><Relationship Id="rId5" Type="http://schemas.openxmlformats.org/officeDocument/2006/relationships/image" Target="../media/image410.png"/><Relationship Id="rId15" Type="http://schemas.openxmlformats.org/officeDocument/2006/relationships/image" Target="../media/image420.png"/><Relationship Id="rId23" Type="http://schemas.openxmlformats.org/officeDocument/2006/relationships/image" Target="../media/image428.png"/><Relationship Id="rId10" Type="http://schemas.openxmlformats.org/officeDocument/2006/relationships/image" Target="../media/image415.png"/><Relationship Id="rId19" Type="http://schemas.openxmlformats.org/officeDocument/2006/relationships/image" Target="../media/image424.png"/><Relationship Id="rId4" Type="http://schemas.openxmlformats.org/officeDocument/2006/relationships/image" Target="../media/image32.png"/><Relationship Id="rId9" Type="http://schemas.openxmlformats.org/officeDocument/2006/relationships/image" Target="../media/image414.png"/><Relationship Id="rId14" Type="http://schemas.openxmlformats.org/officeDocument/2006/relationships/image" Target="../media/image419.png"/><Relationship Id="rId22" Type="http://schemas.openxmlformats.org/officeDocument/2006/relationships/image" Target="../media/image4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13" Type="http://schemas.openxmlformats.org/officeDocument/2006/relationships/image" Target="../media/image439.png"/><Relationship Id="rId18" Type="http://schemas.openxmlformats.org/officeDocument/2006/relationships/image" Target="../media/image444.png"/><Relationship Id="rId26" Type="http://schemas.openxmlformats.org/officeDocument/2006/relationships/image" Target="../media/image452.png"/><Relationship Id="rId3" Type="http://schemas.openxmlformats.org/officeDocument/2006/relationships/image" Target="../media/image31.png"/><Relationship Id="rId21" Type="http://schemas.openxmlformats.org/officeDocument/2006/relationships/image" Target="../media/image447.png"/><Relationship Id="rId7" Type="http://schemas.openxmlformats.org/officeDocument/2006/relationships/image" Target="../media/image433.png"/><Relationship Id="rId12" Type="http://schemas.openxmlformats.org/officeDocument/2006/relationships/image" Target="../media/image438.png"/><Relationship Id="rId17" Type="http://schemas.openxmlformats.org/officeDocument/2006/relationships/image" Target="../media/image443.png"/><Relationship Id="rId25" Type="http://schemas.openxmlformats.org/officeDocument/2006/relationships/image" Target="../media/image451.png"/><Relationship Id="rId2" Type="http://schemas.openxmlformats.org/officeDocument/2006/relationships/image" Target="../media/image430.png"/><Relationship Id="rId16" Type="http://schemas.openxmlformats.org/officeDocument/2006/relationships/image" Target="../media/image442.png"/><Relationship Id="rId20" Type="http://schemas.openxmlformats.org/officeDocument/2006/relationships/image" Target="../media/image446.png"/><Relationship Id="rId29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11" Type="http://schemas.openxmlformats.org/officeDocument/2006/relationships/image" Target="../media/image437.png"/><Relationship Id="rId24" Type="http://schemas.openxmlformats.org/officeDocument/2006/relationships/image" Target="../media/image450.png"/><Relationship Id="rId5" Type="http://schemas.openxmlformats.org/officeDocument/2006/relationships/image" Target="../media/image431.png"/><Relationship Id="rId15" Type="http://schemas.openxmlformats.org/officeDocument/2006/relationships/image" Target="../media/image441.png"/><Relationship Id="rId23" Type="http://schemas.openxmlformats.org/officeDocument/2006/relationships/image" Target="../media/image449.png"/><Relationship Id="rId28" Type="http://schemas.openxmlformats.org/officeDocument/2006/relationships/image" Target="../media/image454.png"/><Relationship Id="rId10" Type="http://schemas.openxmlformats.org/officeDocument/2006/relationships/image" Target="../media/image436.png"/><Relationship Id="rId19" Type="http://schemas.openxmlformats.org/officeDocument/2006/relationships/image" Target="../media/image445.png"/><Relationship Id="rId4" Type="http://schemas.openxmlformats.org/officeDocument/2006/relationships/image" Target="../media/image32.png"/><Relationship Id="rId9" Type="http://schemas.openxmlformats.org/officeDocument/2006/relationships/image" Target="../media/image435.png"/><Relationship Id="rId14" Type="http://schemas.openxmlformats.org/officeDocument/2006/relationships/image" Target="../media/image440.png"/><Relationship Id="rId22" Type="http://schemas.openxmlformats.org/officeDocument/2006/relationships/image" Target="../media/image448.png"/><Relationship Id="rId27" Type="http://schemas.openxmlformats.org/officeDocument/2006/relationships/image" Target="../media/image4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3" Type="http://schemas.openxmlformats.org/officeDocument/2006/relationships/image" Target="../media/image31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5" Type="http://schemas.openxmlformats.org/officeDocument/2006/relationships/image" Target="../media/image457.png"/><Relationship Id="rId10" Type="http://schemas.openxmlformats.org/officeDocument/2006/relationships/image" Target="../media/image462.png"/><Relationship Id="rId4" Type="http://schemas.openxmlformats.org/officeDocument/2006/relationships/image" Target="../media/image32.png"/><Relationship Id="rId9" Type="http://schemas.openxmlformats.org/officeDocument/2006/relationships/image" Target="../media/image461.png"/><Relationship Id="rId14" Type="http://schemas.openxmlformats.org/officeDocument/2006/relationships/image" Target="../media/image4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21" Type="http://schemas.openxmlformats.org/officeDocument/2006/relationships/image" Target="../media/image486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5" Type="http://schemas.openxmlformats.org/officeDocument/2006/relationships/image" Target="../media/image490.png"/><Relationship Id="rId2" Type="http://schemas.openxmlformats.org/officeDocument/2006/relationships/image" Target="../media/image467.png"/><Relationship Id="rId16" Type="http://schemas.openxmlformats.org/officeDocument/2006/relationships/image" Target="../media/image481.png"/><Relationship Id="rId20" Type="http://schemas.openxmlformats.org/officeDocument/2006/relationships/image" Target="../media/image48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24" Type="http://schemas.openxmlformats.org/officeDocument/2006/relationships/image" Target="../media/image489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23" Type="http://schemas.openxmlformats.org/officeDocument/2006/relationships/image" Target="../media/image488.png"/><Relationship Id="rId10" Type="http://schemas.openxmlformats.org/officeDocument/2006/relationships/image" Target="../media/image475.png"/><Relationship Id="rId19" Type="http://schemas.openxmlformats.org/officeDocument/2006/relationships/image" Target="../media/image484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Relationship Id="rId22" Type="http://schemas.openxmlformats.org/officeDocument/2006/relationships/image" Target="../media/image4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1.png"/><Relationship Id="rId18" Type="http://schemas.openxmlformats.org/officeDocument/2006/relationships/image" Target="../media/image506.png"/><Relationship Id="rId26" Type="http://schemas.openxmlformats.org/officeDocument/2006/relationships/image" Target="../media/image514.png"/><Relationship Id="rId3" Type="http://schemas.openxmlformats.org/officeDocument/2006/relationships/image" Target="../media/image491.png"/><Relationship Id="rId21" Type="http://schemas.openxmlformats.org/officeDocument/2006/relationships/image" Target="../media/image509.png"/><Relationship Id="rId7" Type="http://schemas.openxmlformats.org/officeDocument/2006/relationships/image" Target="../media/image495.png"/><Relationship Id="rId12" Type="http://schemas.openxmlformats.org/officeDocument/2006/relationships/image" Target="../media/image500.png"/><Relationship Id="rId17" Type="http://schemas.openxmlformats.org/officeDocument/2006/relationships/image" Target="../media/image505.png"/><Relationship Id="rId25" Type="http://schemas.openxmlformats.org/officeDocument/2006/relationships/image" Target="../media/image513.png"/><Relationship Id="rId2" Type="http://schemas.openxmlformats.org/officeDocument/2006/relationships/image" Target="../media/image55.png"/><Relationship Id="rId16" Type="http://schemas.openxmlformats.org/officeDocument/2006/relationships/image" Target="../media/image504.png"/><Relationship Id="rId20" Type="http://schemas.openxmlformats.org/officeDocument/2006/relationships/image" Target="../media/image5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4.png"/><Relationship Id="rId11" Type="http://schemas.openxmlformats.org/officeDocument/2006/relationships/image" Target="../media/image499.png"/><Relationship Id="rId24" Type="http://schemas.openxmlformats.org/officeDocument/2006/relationships/image" Target="../media/image512.png"/><Relationship Id="rId5" Type="http://schemas.openxmlformats.org/officeDocument/2006/relationships/image" Target="../media/image493.png"/><Relationship Id="rId15" Type="http://schemas.openxmlformats.org/officeDocument/2006/relationships/image" Target="../media/image503.png"/><Relationship Id="rId23" Type="http://schemas.openxmlformats.org/officeDocument/2006/relationships/image" Target="../media/image511.png"/><Relationship Id="rId10" Type="http://schemas.openxmlformats.org/officeDocument/2006/relationships/image" Target="../media/image498.png"/><Relationship Id="rId19" Type="http://schemas.openxmlformats.org/officeDocument/2006/relationships/image" Target="../media/image507.png"/><Relationship Id="rId4" Type="http://schemas.openxmlformats.org/officeDocument/2006/relationships/image" Target="../media/image492.png"/><Relationship Id="rId9" Type="http://schemas.openxmlformats.org/officeDocument/2006/relationships/image" Target="../media/image497.png"/><Relationship Id="rId14" Type="http://schemas.openxmlformats.org/officeDocument/2006/relationships/image" Target="../media/image502.png"/><Relationship Id="rId22" Type="http://schemas.openxmlformats.org/officeDocument/2006/relationships/image" Target="../media/image510.png"/><Relationship Id="rId27" Type="http://schemas.openxmlformats.org/officeDocument/2006/relationships/image" Target="../media/image5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31.png"/><Relationship Id="rId7" Type="http://schemas.openxmlformats.org/officeDocument/2006/relationships/image" Target="../media/image519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8.png"/><Relationship Id="rId5" Type="http://schemas.openxmlformats.org/officeDocument/2006/relationships/image" Target="../media/image517.png"/><Relationship Id="rId10" Type="http://schemas.openxmlformats.org/officeDocument/2006/relationships/image" Target="../media/image522.png"/><Relationship Id="rId4" Type="http://schemas.openxmlformats.org/officeDocument/2006/relationships/image" Target="../media/image32.png"/><Relationship Id="rId9" Type="http://schemas.openxmlformats.org/officeDocument/2006/relationships/image" Target="../media/image5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531.png"/><Relationship Id="rId18" Type="http://schemas.openxmlformats.org/officeDocument/2006/relationships/image" Target="../media/image536.png"/><Relationship Id="rId3" Type="http://schemas.openxmlformats.org/officeDocument/2006/relationships/image" Target="../media/image31.png"/><Relationship Id="rId21" Type="http://schemas.openxmlformats.org/officeDocument/2006/relationships/image" Target="../media/image539.png"/><Relationship Id="rId7" Type="http://schemas.openxmlformats.org/officeDocument/2006/relationships/image" Target="../media/image525.png"/><Relationship Id="rId12" Type="http://schemas.openxmlformats.org/officeDocument/2006/relationships/image" Target="../media/image530.png"/><Relationship Id="rId17" Type="http://schemas.openxmlformats.org/officeDocument/2006/relationships/image" Target="../media/image535.png"/><Relationship Id="rId2" Type="http://schemas.openxmlformats.org/officeDocument/2006/relationships/image" Target="../media/image409.png"/><Relationship Id="rId16" Type="http://schemas.openxmlformats.org/officeDocument/2006/relationships/image" Target="../media/image534.png"/><Relationship Id="rId20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5" Type="http://schemas.openxmlformats.org/officeDocument/2006/relationships/image" Target="../media/image533.png"/><Relationship Id="rId10" Type="http://schemas.openxmlformats.org/officeDocument/2006/relationships/image" Target="../media/image528.png"/><Relationship Id="rId19" Type="http://schemas.openxmlformats.org/officeDocument/2006/relationships/image" Target="../media/image537.png"/><Relationship Id="rId4" Type="http://schemas.openxmlformats.org/officeDocument/2006/relationships/image" Target="../media/image32.png"/><Relationship Id="rId9" Type="http://schemas.openxmlformats.org/officeDocument/2006/relationships/image" Target="../media/image527.png"/><Relationship Id="rId14" Type="http://schemas.openxmlformats.org/officeDocument/2006/relationships/image" Target="../media/image5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31.png"/><Relationship Id="rId7" Type="http://schemas.openxmlformats.org/officeDocument/2006/relationships/image" Target="../media/image525.png"/><Relationship Id="rId12" Type="http://schemas.openxmlformats.org/officeDocument/2006/relationships/image" Target="../media/image53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32.png"/><Relationship Id="rId9" Type="http://schemas.openxmlformats.org/officeDocument/2006/relationships/image" Target="../media/image5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.png"/><Relationship Id="rId21" Type="http://schemas.openxmlformats.org/officeDocument/2006/relationships/image" Target="../media/image74.png"/><Relationship Id="rId42" Type="http://schemas.openxmlformats.org/officeDocument/2006/relationships/image" Target="../media/image95.png"/><Relationship Id="rId47" Type="http://schemas.openxmlformats.org/officeDocument/2006/relationships/image" Target="../media/image100.png"/><Relationship Id="rId63" Type="http://schemas.openxmlformats.org/officeDocument/2006/relationships/image" Target="../media/image116.png"/><Relationship Id="rId68" Type="http://schemas.openxmlformats.org/officeDocument/2006/relationships/image" Target="../media/image121.png"/><Relationship Id="rId16" Type="http://schemas.openxmlformats.org/officeDocument/2006/relationships/image" Target="../media/image69.png"/><Relationship Id="rId11" Type="http://schemas.openxmlformats.org/officeDocument/2006/relationships/image" Target="../media/image64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53" Type="http://schemas.openxmlformats.org/officeDocument/2006/relationships/image" Target="../media/image106.png"/><Relationship Id="rId58" Type="http://schemas.openxmlformats.org/officeDocument/2006/relationships/image" Target="../media/image111.png"/><Relationship Id="rId74" Type="http://schemas.openxmlformats.org/officeDocument/2006/relationships/image" Target="../media/image127.png"/><Relationship Id="rId79" Type="http://schemas.openxmlformats.org/officeDocument/2006/relationships/image" Target="../media/image132.png"/><Relationship Id="rId5" Type="http://schemas.openxmlformats.org/officeDocument/2006/relationships/image" Target="../media/image58.png"/><Relationship Id="rId61" Type="http://schemas.openxmlformats.org/officeDocument/2006/relationships/image" Target="../media/image114.png"/><Relationship Id="rId82" Type="http://schemas.openxmlformats.org/officeDocument/2006/relationships/image" Target="../media/image135.png"/><Relationship Id="rId19" Type="http://schemas.openxmlformats.org/officeDocument/2006/relationships/image" Target="../media/image7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43" Type="http://schemas.openxmlformats.org/officeDocument/2006/relationships/image" Target="../media/image96.png"/><Relationship Id="rId48" Type="http://schemas.openxmlformats.org/officeDocument/2006/relationships/image" Target="../media/image101.png"/><Relationship Id="rId56" Type="http://schemas.openxmlformats.org/officeDocument/2006/relationships/image" Target="../media/image109.png"/><Relationship Id="rId64" Type="http://schemas.openxmlformats.org/officeDocument/2006/relationships/image" Target="../media/image117.png"/><Relationship Id="rId69" Type="http://schemas.openxmlformats.org/officeDocument/2006/relationships/image" Target="../media/image122.png"/><Relationship Id="rId77" Type="http://schemas.openxmlformats.org/officeDocument/2006/relationships/image" Target="../media/image130.png"/><Relationship Id="rId8" Type="http://schemas.openxmlformats.org/officeDocument/2006/relationships/image" Target="../media/image61.png"/><Relationship Id="rId51" Type="http://schemas.openxmlformats.org/officeDocument/2006/relationships/image" Target="../media/image104.png"/><Relationship Id="rId72" Type="http://schemas.openxmlformats.org/officeDocument/2006/relationships/image" Target="../media/image125.png"/><Relationship Id="rId80" Type="http://schemas.openxmlformats.org/officeDocument/2006/relationships/image" Target="../media/image133.png"/><Relationship Id="rId3" Type="http://schemas.openxmlformats.org/officeDocument/2006/relationships/image" Target="../media/image56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46" Type="http://schemas.openxmlformats.org/officeDocument/2006/relationships/image" Target="../media/image99.png"/><Relationship Id="rId59" Type="http://schemas.openxmlformats.org/officeDocument/2006/relationships/image" Target="../media/image112.png"/><Relationship Id="rId67" Type="http://schemas.openxmlformats.org/officeDocument/2006/relationships/image" Target="../media/image120.png"/><Relationship Id="rId20" Type="http://schemas.openxmlformats.org/officeDocument/2006/relationships/image" Target="../media/image73.png"/><Relationship Id="rId41" Type="http://schemas.openxmlformats.org/officeDocument/2006/relationships/image" Target="../media/image94.png"/><Relationship Id="rId54" Type="http://schemas.openxmlformats.org/officeDocument/2006/relationships/image" Target="../media/image107.png"/><Relationship Id="rId62" Type="http://schemas.openxmlformats.org/officeDocument/2006/relationships/image" Target="../media/image115.png"/><Relationship Id="rId70" Type="http://schemas.openxmlformats.org/officeDocument/2006/relationships/image" Target="../media/image123.png"/><Relationship Id="rId75" Type="http://schemas.openxmlformats.org/officeDocument/2006/relationships/image" Target="../media/image1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49" Type="http://schemas.openxmlformats.org/officeDocument/2006/relationships/image" Target="../media/image102.png"/><Relationship Id="rId57" Type="http://schemas.openxmlformats.org/officeDocument/2006/relationships/image" Target="../media/image110.png"/><Relationship Id="rId10" Type="http://schemas.openxmlformats.org/officeDocument/2006/relationships/image" Target="../media/image63.png"/><Relationship Id="rId31" Type="http://schemas.openxmlformats.org/officeDocument/2006/relationships/image" Target="../media/image84.png"/><Relationship Id="rId44" Type="http://schemas.openxmlformats.org/officeDocument/2006/relationships/image" Target="../media/image97.png"/><Relationship Id="rId52" Type="http://schemas.openxmlformats.org/officeDocument/2006/relationships/image" Target="../media/image105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26.png"/><Relationship Id="rId78" Type="http://schemas.openxmlformats.org/officeDocument/2006/relationships/image" Target="../media/image131.png"/><Relationship Id="rId81" Type="http://schemas.openxmlformats.org/officeDocument/2006/relationships/image" Target="../media/image13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9" Type="http://schemas.openxmlformats.org/officeDocument/2006/relationships/image" Target="../media/image92.png"/><Relationship Id="rId34" Type="http://schemas.openxmlformats.org/officeDocument/2006/relationships/image" Target="../media/image87.png"/><Relationship Id="rId50" Type="http://schemas.openxmlformats.org/officeDocument/2006/relationships/image" Target="../media/image103.png"/><Relationship Id="rId55" Type="http://schemas.openxmlformats.org/officeDocument/2006/relationships/image" Target="../media/image108.png"/><Relationship Id="rId76" Type="http://schemas.openxmlformats.org/officeDocument/2006/relationships/image" Target="../media/image129.png"/><Relationship Id="rId7" Type="http://schemas.openxmlformats.org/officeDocument/2006/relationships/image" Target="../media/image60.png"/><Relationship Id="rId71" Type="http://schemas.openxmlformats.org/officeDocument/2006/relationships/image" Target="../media/image124.png"/><Relationship Id="rId2" Type="http://schemas.openxmlformats.org/officeDocument/2006/relationships/image" Target="../media/image55.png"/><Relationship Id="rId29" Type="http://schemas.openxmlformats.org/officeDocument/2006/relationships/image" Target="../media/image82.png"/><Relationship Id="rId24" Type="http://schemas.openxmlformats.org/officeDocument/2006/relationships/image" Target="../media/image77.pn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66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32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1.png"/><Relationship Id="rId21" Type="http://schemas.openxmlformats.org/officeDocument/2006/relationships/image" Target="../media/image166.png"/><Relationship Id="rId42" Type="http://schemas.openxmlformats.org/officeDocument/2006/relationships/image" Target="../media/image187.png"/><Relationship Id="rId47" Type="http://schemas.openxmlformats.org/officeDocument/2006/relationships/image" Target="../media/image192.png"/><Relationship Id="rId63" Type="http://schemas.openxmlformats.org/officeDocument/2006/relationships/image" Target="../media/image208.png"/><Relationship Id="rId68" Type="http://schemas.openxmlformats.org/officeDocument/2006/relationships/image" Target="../media/image213.png"/><Relationship Id="rId16" Type="http://schemas.openxmlformats.org/officeDocument/2006/relationships/image" Target="../media/image161.png"/><Relationship Id="rId11" Type="http://schemas.openxmlformats.org/officeDocument/2006/relationships/image" Target="../media/image156.png"/><Relationship Id="rId32" Type="http://schemas.openxmlformats.org/officeDocument/2006/relationships/image" Target="../media/image177.png"/><Relationship Id="rId37" Type="http://schemas.openxmlformats.org/officeDocument/2006/relationships/image" Target="../media/image182.png"/><Relationship Id="rId53" Type="http://schemas.openxmlformats.org/officeDocument/2006/relationships/image" Target="../media/image198.png"/><Relationship Id="rId58" Type="http://schemas.openxmlformats.org/officeDocument/2006/relationships/image" Target="../media/image203.png"/><Relationship Id="rId74" Type="http://schemas.openxmlformats.org/officeDocument/2006/relationships/image" Target="../media/image219.png"/><Relationship Id="rId79" Type="http://schemas.openxmlformats.org/officeDocument/2006/relationships/image" Target="../media/image224.png"/><Relationship Id="rId5" Type="http://schemas.openxmlformats.org/officeDocument/2006/relationships/image" Target="../media/image150.png"/><Relationship Id="rId61" Type="http://schemas.openxmlformats.org/officeDocument/2006/relationships/image" Target="../media/image206.png"/><Relationship Id="rId82" Type="http://schemas.openxmlformats.org/officeDocument/2006/relationships/image" Target="../media/image227.png"/><Relationship Id="rId19" Type="http://schemas.openxmlformats.org/officeDocument/2006/relationships/image" Target="../media/image16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Relationship Id="rId30" Type="http://schemas.openxmlformats.org/officeDocument/2006/relationships/image" Target="../media/image175.png"/><Relationship Id="rId35" Type="http://schemas.openxmlformats.org/officeDocument/2006/relationships/image" Target="../media/image180.png"/><Relationship Id="rId43" Type="http://schemas.openxmlformats.org/officeDocument/2006/relationships/image" Target="../media/image188.png"/><Relationship Id="rId48" Type="http://schemas.openxmlformats.org/officeDocument/2006/relationships/image" Target="../media/image193.png"/><Relationship Id="rId56" Type="http://schemas.openxmlformats.org/officeDocument/2006/relationships/image" Target="../media/image201.png"/><Relationship Id="rId64" Type="http://schemas.openxmlformats.org/officeDocument/2006/relationships/image" Target="../media/image209.png"/><Relationship Id="rId69" Type="http://schemas.openxmlformats.org/officeDocument/2006/relationships/image" Target="../media/image214.png"/><Relationship Id="rId77" Type="http://schemas.openxmlformats.org/officeDocument/2006/relationships/image" Target="../media/image222.png"/><Relationship Id="rId8" Type="http://schemas.openxmlformats.org/officeDocument/2006/relationships/image" Target="../media/image153.png"/><Relationship Id="rId51" Type="http://schemas.openxmlformats.org/officeDocument/2006/relationships/image" Target="../media/image196.png"/><Relationship Id="rId72" Type="http://schemas.openxmlformats.org/officeDocument/2006/relationships/image" Target="../media/image217.png"/><Relationship Id="rId80" Type="http://schemas.openxmlformats.org/officeDocument/2006/relationships/image" Target="../media/image225.png"/><Relationship Id="rId3" Type="http://schemas.openxmlformats.org/officeDocument/2006/relationships/image" Target="../media/image148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5" Type="http://schemas.openxmlformats.org/officeDocument/2006/relationships/image" Target="../media/image170.png"/><Relationship Id="rId33" Type="http://schemas.openxmlformats.org/officeDocument/2006/relationships/image" Target="../media/image178.png"/><Relationship Id="rId38" Type="http://schemas.openxmlformats.org/officeDocument/2006/relationships/image" Target="../media/image183.png"/><Relationship Id="rId46" Type="http://schemas.openxmlformats.org/officeDocument/2006/relationships/image" Target="../media/image191.png"/><Relationship Id="rId59" Type="http://schemas.openxmlformats.org/officeDocument/2006/relationships/image" Target="../media/image204.png"/><Relationship Id="rId67" Type="http://schemas.openxmlformats.org/officeDocument/2006/relationships/image" Target="../media/image212.png"/><Relationship Id="rId20" Type="http://schemas.openxmlformats.org/officeDocument/2006/relationships/image" Target="../media/image165.png"/><Relationship Id="rId41" Type="http://schemas.openxmlformats.org/officeDocument/2006/relationships/image" Target="../media/image186.png"/><Relationship Id="rId54" Type="http://schemas.openxmlformats.org/officeDocument/2006/relationships/image" Target="../media/image199.png"/><Relationship Id="rId62" Type="http://schemas.openxmlformats.org/officeDocument/2006/relationships/image" Target="../media/image207.png"/><Relationship Id="rId70" Type="http://schemas.openxmlformats.org/officeDocument/2006/relationships/image" Target="../media/image215.png"/><Relationship Id="rId75" Type="http://schemas.openxmlformats.org/officeDocument/2006/relationships/image" Target="../media/image220.png"/><Relationship Id="rId83" Type="http://schemas.openxmlformats.org/officeDocument/2006/relationships/image" Target="../media/image2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28" Type="http://schemas.openxmlformats.org/officeDocument/2006/relationships/image" Target="../media/image173.png"/><Relationship Id="rId36" Type="http://schemas.openxmlformats.org/officeDocument/2006/relationships/image" Target="../media/image181.png"/><Relationship Id="rId49" Type="http://schemas.openxmlformats.org/officeDocument/2006/relationships/image" Target="../media/image194.png"/><Relationship Id="rId57" Type="http://schemas.openxmlformats.org/officeDocument/2006/relationships/image" Target="../media/image202.png"/><Relationship Id="rId10" Type="http://schemas.openxmlformats.org/officeDocument/2006/relationships/image" Target="../media/image155.png"/><Relationship Id="rId31" Type="http://schemas.openxmlformats.org/officeDocument/2006/relationships/image" Target="../media/image176.png"/><Relationship Id="rId44" Type="http://schemas.openxmlformats.org/officeDocument/2006/relationships/image" Target="../media/image189.png"/><Relationship Id="rId52" Type="http://schemas.openxmlformats.org/officeDocument/2006/relationships/image" Target="../media/image197.png"/><Relationship Id="rId60" Type="http://schemas.openxmlformats.org/officeDocument/2006/relationships/image" Target="../media/image205.png"/><Relationship Id="rId65" Type="http://schemas.openxmlformats.org/officeDocument/2006/relationships/image" Target="../media/image210.png"/><Relationship Id="rId73" Type="http://schemas.openxmlformats.org/officeDocument/2006/relationships/image" Target="../media/image218.png"/><Relationship Id="rId78" Type="http://schemas.openxmlformats.org/officeDocument/2006/relationships/image" Target="../media/image223.png"/><Relationship Id="rId81" Type="http://schemas.openxmlformats.org/officeDocument/2006/relationships/image" Target="../media/image226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9" Type="http://schemas.openxmlformats.org/officeDocument/2006/relationships/image" Target="../media/image184.png"/><Relationship Id="rId34" Type="http://schemas.openxmlformats.org/officeDocument/2006/relationships/image" Target="../media/image179.png"/><Relationship Id="rId50" Type="http://schemas.openxmlformats.org/officeDocument/2006/relationships/image" Target="../media/image195.png"/><Relationship Id="rId55" Type="http://schemas.openxmlformats.org/officeDocument/2006/relationships/image" Target="../media/image200.png"/><Relationship Id="rId76" Type="http://schemas.openxmlformats.org/officeDocument/2006/relationships/image" Target="../media/image221.png"/><Relationship Id="rId7" Type="http://schemas.openxmlformats.org/officeDocument/2006/relationships/image" Target="../media/image152.png"/><Relationship Id="rId71" Type="http://schemas.openxmlformats.org/officeDocument/2006/relationships/image" Target="../media/image216.png"/><Relationship Id="rId2" Type="http://schemas.openxmlformats.org/officeDocument/2006/relationships/image" Target="../media/image55.png"/><Relationship Id="rId29" Type="http://schemas.openxmlformats.org/officeDocument/2006/relationships/image" Target="../media/image174.png"/><Relationship Id="rId24" Type="http://schemas.openxmlformats.org/officeDocument/2006/relationships/image" Target="../media/image169.png"/><Relationship Id="rId40" Type="http://schemas.openxmlformats.org/officeDocument/2006/relationships/image" Target="../media/image185.png"/><Relationship Id="rId45" Type="http://schemas.openxmlformats.org/officeDocument/2006/relationships/image" Target="../media/image190.png"/><Relationship Id="rId66" Type="http://schemas.openxmlformats.org/officeDocument/2006/relationships/image" Target="../media/image2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3" Type="http://schemas.openxmlformats.org/officeDocument/2006/relationships/image" Target="../media/image230.png"/><Relationship Id="rId21" Type="http://schemas.openxmlformats.org/officeDocument/2006/relationships/image" Target="../media/image248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19" Type="http://schemas.openxmlformats.org/officeDocument/2006/relationships/image" Target="../media/image246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26" Type="http://schemas.openxmlformats.org/officeDocument/2006/relationships/image" Target="../media/image274.png"/><Relationship Id="rId21" Type="http://schemas.openxmlformats.org/officeDocument/2006/relationships/image" Target="../media/image269.png"/><Relationship Id="rId34" Type="http://schemas.openxmlformats.org/officeDocument/2006/relationships/image" Target="../media/image282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5" Type="http://schemas.openxmlformats.org/officeDocument/2006/relationships/image" Target="../media/image273.png"/><Relationship Id="rId33" Type="http://schemas.openxmlformats.org/officeDocument/2006/relationships/image" Target="../media/image281.png"/><Relationship Id="rId2" Type="http://schemas.openxmlformats.org/officeDocument/2006/relationships/image" Target="../media/image250.png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29" Type="http://schemas.openxmlformats.org/officeDocument/2006/relationships/image" Target="../media/image2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24" Type="http://schemas.openxmlformats.org/officeDocument/2006/relationships/image" Target="../media/image272.png"/><Relationship Id="rId32" Type="http://schemas.openxmlformats.org/officeDocument/2006/relationships/image" Target="../media/image280.png"/><Relationship Id="rId37" Type="http://schemas.openxmlformats.org/officeDocument/2006/relationships/image" Target="../media/image285.png"/><Relationship Id="rId5" Type="http://schemas.openxmlformats.org/officeDocument/2006/relationships/image" Target="../media/image253.png"/><Relationship Id="rId15" Type="http://schemas.openxmlformats.org/officeDocument/2006/relationships/image" Target="../media/image263.png"/><Relationship Id="rId23" Type="http://schemas.openxmlformats.org/officeDocument/2006/relationships/image" Target="../media/image271.png"/><Relationship Id="rId28" Type="http://schemas.openxmlformats.org/officeDocument/2006/relationships/image" Target="../media/image276.png"/><Relationship Id="rId36" Type="http://schemas.openxmlformats.org/officeDocument/2006/relationships/image" Target="../media/image284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31" Type="http://schemas.openxmlformats.org/officeDocument/2006/relationships/image" Target="../media/image279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Relationship Id="rId22" Type="http://schemas.openxmlformats.org/officeDocument/2006/relationships/image" Target="../media/image270.png"/><Relationship Id="rId27" Type="http://schemas.openxmlformats.org/officeDocument/2006/relationships/image" Target="../media/image275.png"/><Relationship Id="rId30" Type="http://schemas.openxmlformats.org/officeDocument/2006/relationships/image" Target="../media/image278.png"/><Relationship Id="rId35" Type="http://schemas.openxmlformats.org/officeDocument/2006/relationships/image" Target="../media/image283.png"/><Relationship Id="rId8" Type="http://schemas.openxmlformats.org/officeDocument/2006/relationships/image" Target="../media/image256.png"/><Relationship Id="rId3" Type="http://schemas.openxmlformats.org/officeDocument/2006/relationships/image" Target="../media/image2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3" Type="http://schemas.openxmlformats.org/officeDocument/2006/relationships/image" Target="../media/image287.png"/><Relationship Id="rId21" Type="http://schemas.openxmlformats.org/officeDocument/2006/relationships/image" Target="../media/image305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" Type="http://schemas.openxmlformats.org/officeDocument/2006/relationships/image" Target="../media/image286.png"/><Relationship Id="rId16" Type="http://schemas.openxmlformats.org/officeDocument/2006/relationships/image" Target="../media/image300.png"/><Relationship Id="rId20" Type="http://schemas.openxmlformats.org/officeDocument/2006/relationships/image" Target="../media/image30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24" Type="http://schemas.openxmlformats.org/officeDocument/2006/relationships/image" Target="../media/image308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23" Type="http://schemas.openxmlformats.org/officeDocument/2006/relationships/image" Target="../media/image307.png"/><Relationship Id="rId10" Type="http://schemas.openxmlformats.org/officeDocument/2006/relationships/image" Target="../media/image294.png"/><Relationship Id="rId19" Type="http://schemas.openxmlformats.org/officeDocument/2006/relationships/image" Target="../media/image303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Relationship Id="rId22" Type="http://schemas.openxmlformats.org/officeDocument/2006/relationships/image" Target="../media/image3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4693919" y="3290316"/>
            <a:ext cx="4118305" cy="2074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69644" y="2164207"/>
            <a:ext cx="25133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AVL</a:t>
            </a:r>
            <a:r>
              <a:rPr spc="-95" dirty="0"/>
              <a:t> </a:t>
            </a:r>
            <a:r>
              <a:rPr dirty="0"/>
              <a:t>Trees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49161" y="328917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32603" y="378447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13193" y="3764991"/>
            <a:ext cx="236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BE2D00"/>
                </a:solidFill>
                <a:latin typeface="Times New Roman"/>
                <a:cs typeface="Times New Roman"/>
              </a:rPr>
              <a:t>11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50814" y="435597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94250" y="434657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02730" y="435597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9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99146" y="434657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15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65750" y="5013452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62827" y="5013452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8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81320" y="354253"/>
            <a:ext cx="34577" cy="1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57591" y="344830"/>
            <a:ext cx="118084" cy="166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34159" y="245363"/>
            <a:ext cx="452102" cy="347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3190" y="244106"/>
            <a:ext cx="485533" cy="230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61677" y="277380"/>
            <a:ext cx="339178" cy="181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0091" y="220751"/>
            <a:ext cx="926884" cy="377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92275" y="719124"/>
            <a:ext cx="482663" cy="3381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76208" y="758113"/>
            <a:ext cx="667727" cy="235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06394" y="807834"/>
            <a:ext cx="620649" cy="3068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33906" y="758812"/>
            <a:ext cx="83820" cy="95250"/>
          </a:xfrm>
          <a:custGeom>
            <a:avLst/>
            <a:gdLst/>
            <a:ahLst/>
            <a:cxnLst/>
            <a:rect l="l" t="t" r="r" b="b"/>
            <a:pathLst>
              <a:path w="83819" h="95250">
                <a:moveTo>
                  <a:pt x="45110" y="89230"/>
                </a:moveTo>
                <a:lnTo>
                  <a:pt x="44043" y="87045"/>
                </a:lnTo>
                <a:lnTo>
                  <a:pt x="34404" y="83058"/>
                </a:lnTo>
                <a:lnTo>
                  <a:pt x="26657" y="79222"/>
                </a:lnTo>
                <a:lnTo>
                  <a:pt x="12153" y="51917"/>
                </a:lnTo>
                <a:lnTo>
                  <a:pt x="12319" y="42862"/>
                </a:lnTo>
                <a:lnTo>
                  <a:pt x="13411" y="33883"/>
                </a:lnTo>
                <a:lnTo>
                  <a:pt x="15341" y="25019"/>
                </a:lnTo>
                <a:lnTo>
                  <a:pt x="16116" y="22059"/>
                </a:lnTo>
                <a:lnTo>
                  <a:pt x="14351" y="19037"/>
                </a:lnTo>
                <a:lnTo>
                  <a:pt x="0" y="52451"/>
                </a:lnTo>
                <a:lnTo>
                  <a:pt x="520" y="59156"/>
                </a:lnTo>
                <a:lnTo>
                  <a:pt x="330" y="59410"/>
                </a:lnTo>
                <a:lnTo>
                  <a:pt x="800" y="62750"/>
                </a:lnTo>
                <a:lnTo>
                  <a:pt x="1270" y="66154"/>
                </a:lnTo>
                <a:lnTo>
                  <a:pt x="1930" y="70777"/>
                </a:lnTo>
                <a:lnTo>
                  <a:pt x="39268" y="94310"/>
                </a:lnTo>
                <a:lnTo>
                  <a:pt x="41554" y="94932"/>
                </a:lnTo>
                <a:lnTo>
                  <a:pt x="43903" y="93599"/>
                </a:lnTo>
                <a:lnTo>
                  <a:pt x="45110" y="89230"/>
                </a:lnTo>
                <a:close/>
              </a:path>
              <a:path w="83819" h="95250">
                <a:moveTo>
                  <a:pt x="67970" y="6223"/>
                </a:moveTo>
                <a:lnTo>
                  <a:pt x="67868" y="6451"/>
                </a:lnTo>
                <a:lnTo>
                  <a:pt x="67830" y="6985"/>
                </a:lnTo>
                <a:lnTo>
                  <a:pt x="67970" y="6223"/>
                </a:lnTo>
                <a:close/>
              </a:path>
              <a:path w="83819" h="95250">
                <a:moveTo>
                  <a:pt x="83197" y="14147"/>
                </a:moveTo>
                <a:lnTo>
                  <a:pt x="80683" y="7734"/>
                </a:lnTo>
                <a:lnTo>
                  <a:pt x="79971" y="5791"/>
                </a:lnTo>
                <a:lnTo>
                  <a:pt x="79502" y="4292"/>
                </a:lnTo>
                <a:lnTo>
                  <a:pt x="79502" y="10693"/>
                </a:lnTo>
                <a:lnTo>
                  <a:pt x="79489" y="10820"/>
                </a:lnTo>
                <a:lnTo>
                  <a:pt x="79502" y="10693"/>
                </a:lnTo>
                <a:lnTo>
                  <a:pt x="79502" y="4292"/>
                </a:lnTo>
                <a:lnTo>
                  <a:pt x="79286" y="3594"/>
                </a:lnTo>
                <a:lnTo>
                  <a:pt x="79286" y="11125"/>
                </a:lnTo>
                <a:lnTo>
                  <a:pt x="78994" y="11849"/>
                </a:lnTo>
                <a:lnTo>
                  <a:pt x="78994" y="13830"/>
                </a:lnTo>
                <a:lnTo>
                  <a:pt x="78892" y="14452"/>
                </a:lnTo>
                <a:lnTo>
                  <a:pt x="78981" y="13817"/>
                </a:lnTo>
                <a:lnTo>
                  <a:pt x="78994" y="11849"/>
                </a:lnTo>
                <a:lnTo>
                  <a:pt x="78486" y="13081"/>
                </a:lnTo>
                <a:lnTo>
                  <a:pt x="79273" y="11125"/>
                </a:lnTo>
                <a:lnTo>
                  <a:pt x="79286" y="3594"/>
                </a:lnTo>
                <a:lnTo>
                  <a:pt x="78663" y="1600"/>
                </a:lnTo>
                <a:lnTo>
                  <a:pt x="78409" y="1536"/>
                </a:lnTo>
                <a:lnTo>
                  <a:pt x="78409" y="17437"/>
                </a:lnTo>
                <a:lnTo>
                  <a:pt x="78346" y="17818"/>
                </a:lnTo>
                <a:lnTo>
                  <a:pt x="78041" y="19354"/>
                </a:lnTo>
                <a:lnTo>
                  <a:pt x="78409" y="17437"/>
                </a:lnTo>
                <a:lnTo>
                  <a:pt x="78409" y="1536"/>
                </a:lnTo>
                <a:lnTo>
                  <a:pt x="76885" y="1104"/>
                </a:lnTo>
                <a:lnTo>
                  <a:pt x="72948" y="0"/>
                </a:lnTo>
                <a:lnTo>
                  <a:pt x="70015" y="3098"/>
                </a:lnTo>
                <a:lnTo>
                  <a:pt x="69329" y="3340"/>
                </a:lnTo>
                <a:lnTo>
                  <a:pt x="69049" y="3924"/>
                </a:lnTo>
                <a:lnTo>
                  <a:pt x="68338" y="4419"/>
                </a:lnTo>
                <a:lnTo>
                  <a:pt x="67970" y="6223"/>
                </a:lnTo>
                <a:lnTo>
                  <a:pt x="68008" y="6096"/>
                </a:lnTo>
                <a:lnTo>
                  <a:pt x="67932" y="6451"/>
                </a:lnTo>
                <a:lnTo>
                  <a:pt x="67830" y="6985"/>
                </a:lnTo>
                <a:lnTo>
                  <a:pt x="66878" y="11722"/>
                </a:lnTo>
                <a:lnTo>
                  <a:pt x="66446" y="13893"/>
                </a:lnTo>
                <a:lnTo>
                  <a:pt x="65570" y="18364"/>
                </a:lnTo>
                <a:lnTo>
                  <a:pt x="65316" y="19773"/>
                </a:lnTo>
                <a:lnTo>
                  <a:pt x="65214" y="20789"/>
                </a:lnTo>
                <a:lnTo>
                  <a:pt x="66065" y="26581"/>
                </a:lnTo>
                <a:lnTo>
                  <a:pt x="66713" y="31978"/>
                </a:lnTo>
                <a:lnTo>
                  <a:pt x="74104" y="65417"/>
                </a:lnTo>
                <a:lnTo>
                  <a:pt x="78574" y="64592"/>
                </a:lnTo>
                <a:lnTo>
                  <a:pt x="80086" y="62649"/>
                </a:lnTo>
                <a:lnTo>
                  <a:pt x="79387" y="53149"/>
                </a:lnTo>
                <a:lnTo>
                  <a:pt x="78917" y="45808"/>
                </a:lnTo>
                <a:lnTo>
                  <a:pt x="78511" y="38468"/>
                </a:lnTo>
                <a:lnTo>
                  <a:pt x="78232" y="31115"/>
                </a:lnTo>
                <a:lnTo>
                  <a:pt x="78079" y="26504"/>
                </a:lnTo>
                <a:lnTo>
                  <a:pt x="77800" y="22974"/>
                </a:lnTo>
                <a:lnTo>
                  <a:pt x="77724" y="21640"/>
                </a:lnTo>
                <a:lnTo>
                  <a:pt x="78105" y="19316"/>
                </a:lnTo>
                <a:lnTo>
                  <a:pt x="82207" y="16954"/>
                </a:lnTo>
                <a:lnTo>
                  <a:pt x="83197" y="14147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99750" y="715568"/>
            <a:ext cx="78105" cy="80645"/>
          </a:xfrm>
          <a:custGeom>
            <a:avLst/>
            <a:gdLst/>
            <a:ahLst/>
            <a:cxnLst/>
            <a:rect l="l" t="t" r="r" b="b"/>
            <a:pathLst>
              <a:path w="78104" h="80645">
                <a:moveTo>
                  <a:pt x="21691" y="4991"/>
                </a:moveTo>
                <a:lnTo>
                  <a:pt x="20116" y="2527"/>
                </a:lnTo>
                <a:lnTo>
                  <a:pt x="20116" y="12090"/>
                </a:lnTo>
                <a:lnTo>
                  <a:pt x="17932" y="13703"/>
                </a:lnTo>
                <a:lnTo>
                  <a:pt x="19634" y="12433"/>
                </a:lnTo>
                <a:lnTo>
                  <a:pt x="20116" y="12090"/>
                </a:lnTo>
                <a:lnTo>
                  <a:pt x="20116" y="2527"/>
                </a:lnTo>
                <a:lnTo>
                  <a:pt x="19558" y="1638"/>
                </a:lnTo>
                <a:lnTo>
                  <a:pt x="18910" y="1498"/>
                </a:lnTo>
                <a:lnTo>
                  <a:pt x="18757" y="1460"/>
                </a:lnTo>
                <a:lnTo>
                  <a:pt x="18135" y="1320"/>
                </a:lnTo>
                <a:lnTo>
                  <a:pt x="17170" y="342"/>
                </a:lnTo>
                <a:lnTo>
                  <a:pt x="13843" y="0"/>
                </a:lnTo>
                <a:lnTo>
                  <a:pt x="13436" y="266"/>
                </a:lnTo>
                <a:lnTo>
                  <a:pt x="12788" y="114"/>
                </a:lnTo>
                <a:lnTo>
                  <a:pt x="9436" y="2247"/>
                </a:lnTo>
                <a:lnTo>
                  <a:pt x="9283" y="2882"/>
                </a:lnTo>
                <a:lnTo>
                  <a:pt x="8991" y="3111"/>
                </a:lnTo>
                <a:lnTo>
                  <a:pt x="8775" y="4533"/>
                </a:lnTo>
                <a:lnTo>
                  <a:pt x="8496" y="6375"/>
                </a:lnTo>
                <a:lnTo>
                  <a:pt x="7112" y="15532"/>
                </a:lnTo>
                <a:lnTo>
                  <a:pt x="7226" y="14884"/>
                </a:lnTo>
                <a:lnTo>
                  <a:pt x="6134" y="22009"/>
                </a:lnTo>
                <a:lnTo>
                  <a:pt x="5588" y="25590"/>
                </a:lnTo>
                <a:lnTo>
                  <a:pt x="4152" y="32740"/>
                </a:lnTo>
                <a:lnTo>
                  <a:pt x="3289" y="36118"/>
                </a:lnTo>
                <a:lnTo>
                  <a:pt x="2514" y="39217"/>
                </a:lnTo>
                <a:lnTo>
                  <a:pt x="2362" y="39827"/>
                </a:lnTo>
                <a:lnTo>
                  <a:pt x="1422" y="43535"/>
                </a:lnTo>
                <a:lnTo>
                  <a:pt x="1600" y="43853"/>
                </a:lnTo>
                <a:lnTo>
                  <a:pt x="660" y="48869"/>
                </a:lnTo>
                <a:lnTo>
                  <a:pt x="0" y="58039"/>
                </a:lnTo>
                <a:lnTo>
                  <a:pt x="342" y="67221"/>
                </a:lnTo>
                <a:lnTo>
                  <a:pt x="1676" y="76327"/>
                </a:lnTo>
                <a:lnTo>
                  <a:pt x="2184" y="78930"/>
                </a:lnTo>
                <a:lnTo>
                  <a:pt x="4724" y="80619"/>
                </a:lnTo>
                <a:lnTo>
                  <a:pt x="9461" y="79679"/>
                </a:lnTo>
                <a:lnTo>
                  <a:pt x="11036" y="77876"/>
                </a:lnTo>
                <a:lnTo>
                  <a:pt x="11188" y="75704"/>
                </a:lnTo>
                <a:lnTo>
                  <a:pt x="11925" y="67221"/>
                </a:lnTo>
                <a:lnTo>
                  <a:pt x="12915" y="59309"/>
                </a:lnTo>
                <a:lnTo>
                  <a:pt x="14262" y="51168"/>
                </a:lnTo>
                <a:lnTo>
                  <a:pt x="14668" y="49237"/>
                </a:lnTo>
                <a:lnTo>
                  <a:pt x="15963" y="43065"/>
                </a:lnTo>
                <a:lnTo>
                  <a:pt x="16700" y="39827"/>
                </a:lnTo>
                <a:lnTo>
                  <a:pt x="16751" y="39217"/>
                </a:lnTo>
                <a:lnTo>
                  <a:pt x="17691" y="35483"/>
                </a:lnTo>
                <a:lnTo>
                  <a:pt x="17957" y="33832"/>
                </a:lnTo>
                <a:lnTo>
                  <a:pt x="18961" y="27800"/>
                </a:lnTo>
                <a:lnTo>
                  <a:pt x="19100" y="26454"/>
                </a:lnTo>
                <a:lnTo>
                  <a:pt x="19761" y="20205"/>
                </a:lnTo>
                <a:lnTo>
                  <a:pt x="19367" y="22783"/>
                </a:lnTo>
                <a:lnTo>
                  <a:pt x="19773" y="20066"/>
                </a:lnTo>
                <a:lnTo>
                  <a:pt x="20154" y="16446"/>
                </a:lnTo>
                <a:lnTo>
                  <a:pt x="21005" y="8382"/>
                </a:lnTo>
                <a:lnTo>
                  <a:pt x="21082" y="7683"/>
                </a:lnTo>
                <a:lnTo>
                  <a:pt x="20231" y="11468"/>
                </a:lnTo>
                <a:lnTo>
                  <a:pt x="21082" y="7670"/>
                </a:lnTo>
                <a:lnTo>
                  <a:pt x="21107" y="5562"/>
                </a:lnTo>
                <a:lnTo>
                  <a:pt x="21170" y="6781"/>
                </a:lnTo>
                <a:lnTo>
                  <a:pt x="21082" y="7670"/>
                </a:lnTo>
                <a:lnTo>
                  <a:pt x="21691" y="4991"/>
                </a:lnTo>
                <a:close/>
              </a:path>
              <a:path w="78104" h="80645">
                <a:moveTo>
                  <a:pt x="78066" y="28308"/>
                </a:moveTo>
                <a:lnTo>
                  <a:pt x="77076" y="21285"/>
                </a:lnTo>
                <a:lnTo>
                  <a:pt x="76136" y="18148"/>
                </a:lnTo>
                <a:lnTo>
                  <a:pt x="71983" y="13423"/>
                </a:lnTo>
                <a:lnTo>
                  <a:pt x="68414" y="13195"/>
                </a:lnTo>
                <a:lnTo>
                  <a:pt x="63931" y="17119"/>
                </a:lnTo>
                <a:lnTo>
                  <a:pt x="63512" y="20269"/>
                </a:lnTo>
                <a:lnTo>
                  <a:pt x="65773" y="23698"/>
                </a:lnTo>
                <a:lnTo>
                  <a:pt x="65900" y="25298"/>
                </a:lnTo>
                <a:lnTo>
                  <a:pt x="66255" y="28308"/>
                </a:lnTo>
                <a:lnTo>
                  <a:pt x="66370" y="32359"/>
                </a:lnTo>
                <a:lnTo>
                  <a:pt x="66255" y="35572"/>
                </a:lnTo>
                <a:lnTo>
                  <a:pt x="65697" y="43878"/>
                </a:lnTo>
                <a:lnTo>
                  <a:pt x="64782" y="52146"/>
                </a:lnTo>
                <a:lnTo>
                  <a:pt x="63601" y="60388"/>
                </a:lnTo>
                <a:lnTo>
                  <a:pt x="61874" y="70916"/>
                </a:lnTo>
                <a:lnTo>
                  <a:pt x="63449" y="73126"/>
                </a:lnTo>
                <a:lnTo>
                  <a:pt x="77520" y="36322"/>
                </a:lnTo>
                <a:lnTo>
                  <a:pt x="77889" y="32359"/>
                </a:lnTo>
                <a:lnTo>
                  <a:pt x="78066" y="28308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37634" y="1446758"/>
            <a:ext cx="159575" cy="2155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91609" y="1527200"/>
            <a:ext cx="18415" cy="34290"/>
          </a:xfrm>
          <a:custGeom>
            <a:avLst/>
            <a:gdLst/>
            <a:ahLst/>
            <a:cxnLst/>
            <a:rect l="l" t="t" r="r" b="b"/>
            <a:pathLst>
              <a:path w="18414" h="34290">
                <a:moveTo>
                  <a:pt x="14698" y="5671"/>
                </a:moveTo>
                <a:lnTo>
                  <a:pt x="12509" y="11925"/>
                </a:lnTo>
                <a:lnTo>
                  <a:pt x="9829" y="15189"/>
                </a:lnTo>
                <a:lnTo>
                  <a:pt x="6819" y="19532"/>
                </a:lnTo>
                <a:lnTo>
                  <a:pt x="5622" y="20034"/>
                </a:lnTo>
                <a:lnTo>
                  <a:pt x="5981" y="22656"/>
                </a:lnTo>
                <a:lnTo>
                  <a:pt x="7543" y="32042"/>
                </a:lnTo>
                <a:lnTo>
                  <a:pt x="10299" y="34010"/>
                </a:lnTo>
                <a:lnTo>
                  <a:pt x="16090" y="33058"/>
                </a:lnTo>
                <a:lnTo>
                  <a:pt x="18059" y="30391"/>
                </a:lnTo>
                <a:lnTo>
                  <a:pt x="16205" y="16611"/>
                </a:lnTo>
                <a:lnTo>
                  <a:pt x="14820" y="8064"/>
                </a:lnTo>
                <a:lnTo>
                  <a:pt x="14698" y="5671"/>
                </a:lnTo>
                <a:close/>
              </a:path>
              <a:path w="18414" h="34290">
                <a:moveTo>
                  <a:pt x="7378" y="0"/>
                </a:moveTo>
                <a:lnTo>
                  <a:pt x="4279" y="1295"/>
                </a:lnTo>
                <a:lnTo>
                  <a:pt x="1396" y="7365"/>
                </a:lnTo>
                <a:lnTo>
                  <a:pt x="1028" y="11569"/>
                </a:lnTo>
                <a:lnTo>
                  <a:pt x="0" y="17424"/>
                </a:lnTo>
                <a:lnTo>
                  <a:pt x="1473" y="19532"/>
                </a:lnTo>
                <a:lnTo>
                  <a:pt x="5245" y="20192"/>
                </a:lnTo>
                <a:lnTo>
                  <a:pt x="5622" y="20034"/>
                </a:lnTo>
                <a:lnTo>
                  <a:pt x="5079" y="16078"/>
                </a:lnTo>
                <a:lnTo>
                  <a:pt x="3454" y="9728"/>
                </a:lnTo>
                <a:lnTo>
                  <a:pt x="2324" y="8064"/>
                </a:lnTo>
                <a:lnTo>
                  <a:pt x="2244" y="7365"/>
                </a:lnTo>
                <a:lnTo>
                  <a:pt x="7924" y="469"/>
                </a:lnTo>
                <a:lnTo>
                  <a:pt x="8721" y="469"/>
                </a:lnTo>
                <a:lnTo>
                  <a:pt x="7378" y="0"/>
                </a:lnTo>
                <a:close/>
              </a:path>
              <a:path w="18414" h="34290">
                <a:moveTo>
                  <a:pt x="7924" y="469"/>
                </a:moveTo>
                <a:lnTo>
                  <a:pt x="2244" y="7365"/>
                </a:lnTo>
                <a:lnTo>
                  <a:pt x="2324" y="8064"/>
                </a:lnTo>
                <a:lnTo>
                  <a:pt x="3454" y="9728"/>
                </a:lnTo>
                <a:lnTo>
                  <a:pt x="5079" y="16078"/>
                </a:lnTo>
                <a:lnTo>
                  <a:pt x="5622" y="20034"/>
                </a:lnTo>
                <a:lnTo>
                  <a:pt x="6819" y="19532"/>
                </a:lnTo>
                <a:lnTo>
                  <a:pt x="9829" y="15189"/>
                </a:lnTo>
                <a:lnTo>
                  <a:pt x="12509" y="11925"/>
                </a:lnTo>
                <a:lnTo>
                  <a:pt x="14639" y="5841"/>
                </a:lnTo>
                <a:lnTo>
                  <a:pt x="14667" y="5066"/>
                </a:lnTo>
                <a:lnTo>
                  <a:pt x="13777" y="3207"/>
                </a:lnTo>
                <a:lnTo>
                  <a:pt x="11411" y="1411"/>
                </a:lnTo>
                <a:lnTo>
                  <a:pt x="9239" y="651"/>
                </a:lnTo>
                <a:lnTo>
                  <a:pt x="7924" y="469"/>
                </a:lnTo>
                <a:close/>
              </a:path>
              <a:path w="18414" h="34290">
                <a:moveTo>
                  <a:pt x="14667" y="5066"/>
                </a:moveTo>
                <a:lnTo>
                  <a:pt x="14698" y="5671"/>
                </a:lnTo>
                <a:lnTo>
                  <a:pt x="14808" y="5359"/>
                </a:lnTo>
                <a:lnTo>
                  <a:pt x="14667" y="5066"/>
                </a:lnTo>
                <a:close/>
              </a:path>
              <a:path w="18414" h="34290">
                <a:moveTo>
                  <a:pt x="13777" y="3207"/>
                </a:moveTo>
                <a:lnTo>
                  <a:pt x="14667" y="5066"/>
                </a:lnTo>
                <a:lnTo>
                  <a:pt x="14604" y="3835"/>
                </a:lnTo>
                <a:lnTo>
                  <a:pt x="13777" y="3207"/>
                </a:lnTo>
                <a:close/>
              </a:path>
              <a:path w="18414" h="34290">
                <a:moveTo>
                  <a:pt x="11411" y="1411"/>
                </a:moveTo>
                <a:lnTo>
                  <a:pt x="13777" y="3207"/>
                </a:lnTo>
                <a:lnTo>
                  <a:pt x="13220" y="2044"/>
                </a:lnTo>
                <a:lnTo>
                  <a:pt x="11411" y="1411"/>
                </a:lnTo>
                <a:close/>
              </a:path>
              <a:path w="18414" h="34290">
                <a:moveTo>
                  <a:pt x="9239" y="651"/>
                </a:moveTo>
                <a:lnTo>
                  <a:pt x="11411" y="1411"/>
                </a:lnTo>
                <a:lnTo>
                  <a:pt x="11074" y="1155"/>
                </a:lnTo>
                <a:lnTo>
                  <a:pt x="10134" y="774"/>
                </a:lnTo>
                <a:lnTo>
                  <a:pt x="9239" y="651"/>
                </a:lnTo>
                <a:close/>
              </a:path>
              <a:path w="18414" h="34290">
                <a:moveTo>
                  <a:pt x="8721" y="469"/>
                </a:moveTo>
                <a:lnTo>
                  <a:pt x="7924" y="469"/>
                </a:lnTo>
                <a:lnTo>
                  <a:pt x="9239" y="651"/>
                </a:lnTo>
                <a:lnTo>
                  <a:pt x="8721" y="469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84878" y="1626984"/>
            <a:ext cx="23495" cy="27305"/>
          </a:xfrm>
          <a:custGeom>
            <a:avLst/>
            <a:gdLst/>
            <a:ahLst/>
            <a:cxnLst/>
            <a:rect l="l" t="t" r="r" b="b"/>
            <a:pathLst>
              <a:path w="23495" h="27305">
                <a:moveTo>
                  <a:pt x="7264" y="0"/>
                </a:moveTo>
                <a:lnTo>
                  <a:pt x="1003" y="3784"/>
                </a:lnTo>
                <a:lnTo>
                  <a:pt x="0" y="7848"/>
                </a:lnTo>
                <a:lnTo>
                  <a:pt x="2108" y="11341"/>
                </a:lnTo>
                <a:lnTo>
                  <a:pt x="2349" y="11671"/>
                </a:lnTo>
                <a:lnTo>
                  <a:pt x="15938" y="26809"/>
                </a:lnTo>
                <a:lnTo>
                  <a:pt x="19100" y="26974"/>
                </a:lnTo>
                <a:lnTo>
                  <a:pt x="22936" y="23520"/>
                </a:lnTo>
                <a:lnTo>
                  <a:pt x="23329" y="20878"/>
                </a:lnTo>
                <a:lnTo>
                  <a:pt x="11328" y="1003"/>
                </a:lnTo>
                <a:lnTo>
                  <a:pt x="7264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498104" y="1224025"/>
            <a:ext cx="2413000" cy="958850"/>
            <a:chOff x="1498104" y="1224025"/>
            <a:chExt cx="2413000" cy="958850"/>
          </a:xfrm>
        </p:grpSpPr>
        <p:sp>
          <p:nvSpPr>
            <p:cNvPr id="38" name="object 38"/>
            <p:cNvSpPr/>
            <p:nvPr/>
          </p:nvSpPr>
          <p:spPr>
            <a:xfrm>
              <a:off x="1498104" y="1224025"/>
              <a:ext cx="2397213" cy="9587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915526" y="1863369"/>
              <a:ext cx="399605" cy="2765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09336" y="1832876"/>
              <a:ext cx="501298" cy="2413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947" y="338010"/>
            <a:ext cx="8838565" cy="4841875"/>
            <a:chOff x="947" y="338010"/>
            <a:chExt cx="8838565" cy="4841875"/>
          </a:xfrm>
        </p:grpSpPr>
        <p:sp>
          <p:nvSpPr>
            <p:cNvPr id="42" name="object 42"/>
            <p:cNvSpPr/>
            <p:nvPr/>
          </p:nvSpPr>
          <p:spPr>
            <a:xfrm>
              <a:off x="275772" y="4088193"/>
              <a:ext cx="525144" cy="26991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47" y="3261677"/>
              <a:ext cx="3290651" cy="191768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31917" y="1128204"/>
              <a:ext cx="2007091" cy="199290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97604" y="1865731"/>
              <a:ext cx="93980" cy="162560"/>
            </a:xfrm>
            <a:custGeom>
              <a:avLst/>
              <a:gdLst/>
              <a:ahLst/>
              <a:cxnLst/>
              <a:rect l="l" t="t" r="r" b="b"/>
              <a:pathLst>
                <a:path w="93979" h="162560">
                  <a:moveTo>
                    <a:pt x="49504" y="18364"/>
                  </a:moveTo>
                  <a:lnTo>
                    <a:pt x="48475" y="15240"/>
                  </a:lnTo>
                  <a:lnTo>
                    <a:pt x="40690" y="10845"/>
                  </a:lnTo>
                  <a:lnTo>
                    <a:pt x="34429" y="10210"/>
                  </a:lnTo>
                  <a:lnTo>
                    <a:pt x="23888" y="17221"/>
                  </a:lnTo>
                  <a:lnTo>
                    <a:pt x="21132" y="23634"/>
                  </a:lnTo>
                  <a:lnTo>
                    <a:pt x="18376" y="33083"/>
                  </a:lnTo>
                  <a:lnTo>
                    <a:pt x="16776" y="38785"/>
                  </a:lnTo>
                  <a:lnTo>
                    <a:pt x="14287" y="47967"/>
                  </a:lnTo>
                  <a:lnTo>
                    <a:pt x="11912" y="57200"/>
                  </a:lnTo>
                  <a:lnTo>
                    <a:pt x="10566" y="62725"/>
                  </a:lnTo>
                  <a:lnTo>
                    <a:pt x="9664" y="66459"/>
                  </a:lnTo>
                  <a:lnTo>
                    <a:pt x="8928" y="69557"/>
                  </a:lnTo>
                  <a:lnTo>
                    <a:pt x="8813" y="70294"/>
                  </a:lnTo>
                  <a:lnTo>
                    <a:pt x="7594" y="75780"/>
                  </a:lnTo>
                  <a:lnTo>
                    <a:pt x="5803" y="85153"/>
                  </a:lnTo>
                  <a:lnTo>
                    <a:pt x="4254" y="94564"/>
                  </a:lnTo>
                  <a:lnTo>
                    <a:pt x="3505" y="100037"/>
                  </a:lnTo>
                  <a:lnTo>
                    <a:pt x="2959" y="104013"/>
                  </a:lnTo>
                  <a:lnTo>
                    <a:pt x="2463" y="108000"/>
                  </a:lnTo>
                  <a:lnTo>
                    <a:pt x="1943" y="112623"/>
                  </a:lnTo>
                  <a:lnTo>
                    <a:pt x="1130" y="120904"/>
                  </a:lnTo>
                  <a:lnTo>
                    <a:pt x="520" y="129374"/>
                  </a:lnTo>
                  <a:lnTo>
                    <a:pt x="330" y="133667"/>
                  </a:lnTo>
                  <a:lnTo>
                    <a:pt x="152" y="137947"/>
                  </a:lnTo>
                  <a:lnTo>
                    <a:pt x="139" y="138531"/>
                  </a:lnTo>
                  <a:lnTo>
                    <a:pt x="63" y="142024"/>
                  </a:lnTo>
                  <a:lnTo>
                    <a:pt x="0" y="145669"/>
                  </a:lnTo>
                  <a:lnTo>
                    <a:pt x="2476" y="153682"/>
                  </a:lnTo>
                  <a:lnTo>
                    <a:pt x="15849" y="161950"/>
                  </a:lnTo>
                  <a:lnTo>
                    <a:pt x="23914" y="161302"/>
                  </a:lnTo>
                  <a:lnTo>
                    <a:pt x="33642" y="158762"/>
                  </a:lnTo>
                  <a:lnTo>
                    <a:pt x="35229" y="156032"/>
                  </a:lnTo>
                  <a:lnTo>
                    <a:pt x="33959" y="151130"/>
                  </a:lnTo>
                  <a:lnTo>
                    <a:pt x="32054" y="149707"/>
                  </a:lnTo>
                  <a:lnTo>
                    <a:pt x="31915" y="149593"/>
                  </a:lnTo>
                  <a:lnTo>
                    <a:pt x="25819" y="149707"/>
                  </a:lnTo>
                  <a:lnTo>
                    <a:pt x="20701" y="149593"/>
                  </a:lnTo>
                  <a:lnTo>
                    <a:pt x="16395" y="145669"/>
                  </a:lnTo>
                  <a:lnTo>
                    <a:pt x="15392" y="144754"/>
                  </a:lnTo>
                  <a:lnTo>
                    <a:pt x="15252" y="142379"/>
                  </a:lnTo>
                  <a:lnTo>
                    <a:pt x="15201" y="138366"/>
                  </a:lnTo>
                  <a:lnTo>
                    <a:pt x="15214" y="137845"/>
                  </a:lnTo>
                  <a:lnTo>
                    <a:pt x="15405" y="130467"/>
                  </a:lnTo>
                  <a:lnTo>
                    <a:pt x="19850" y="87566"/>
                  </a:lnTo>
                  <a:lnTo>
                    <a:pt x="22021" y="75742"/>
                  </a:lnTo>
                  <a:lnTo>
                    <a:pt x="23228" y="69862"/>
                  </a:lnTo>
                  <a:lnTo>
                    <a:pt x="22390" y="73418"/>
                  </a:lnTo>
                  <a:lnTo>
                    <a:pt x="23291" y="69557"/>
                  </a:lnTo>
                  <a:lnTo>
                    <a:pt x="25349" y="60413"/>
                  </a:lnTo>
                  <a:lnTo>
                    <a:pt x="27508" y="51295"/>
                  </a:lnTo>
                  <a:lnTo>
                    <a:pt x="29756" y="42189"/>
                  </a:lnTo>
                  <a:lnTo>
                    <a:pt x="30632" y="38785"/>
                  </a:lnTo>
                  <a:lnTo>
                    <a:pt x="32092" y="33108"/>
                  </a:lnTo>
                  <a:lnTo>
                    <a:pt x="31026" y="36779"/>
                  </a:lnTo>
                  <a:lnTo>
                    <a:pt x="32092" y="33083"/>
                  </a:lnTo>
                  <a:lnTo>
                    <a:pt x="33007" y="29578"/>
                  </a:lnTo>
                  <a:lnTo>
                    <a:pt x="33947" y="25793"/>
                  </a:lnTo>
                  <a:lnTo>
                    <a:pt x="35979" y="24168"/>
                  </a:lnTo>
                  <a:lnTo>
                    <a:pt x="37820" y="22707"/>
                  </a:lnTo>
                  <a:lnTo>
                    <a:pt x="39547" y="23329"/>
                  </a:lnTo>
                  <a:lnTo>
                    <a:pt x="43700" y="25171"/>
                  </a:lnTo>
                  <a:lnTo>
                    <a:pt x="47053" y="23888"/>
                  </a:lnTo>
                  <a:lnTo>
                    <a:pt x="47574" y="22707"/>
                  </a:lnTo>
                  <a:lnTo>
                    <a:pt x="49504" y="18364"/>
                  </a:lnTo>
                  <a:close/>
                </a:path>
                <a:path w="93979" h="162560">
                  <a:moveTo>
                    <a:pt x="82892" y="1447"/>
                  </a:moveTo>
                  <a:lnTo>
                    <a:pt x="79527" y="12"/>
                  </a:lnTo>
                  <a:lnTo>
                    <a:pt x="82892" y="1447"/>
                  </a:lnTo>
                  <a:close/>
                </a:path>
                <a:path w="93979" h="162560">
                  <a:moveTo>
                    <a:pt x="93548" y="63487"/>
                  </a:moveTo>
                  <a:lnTo>
                    <a:pt x="93433" y="35433"/>
                  </a:lnTo>
                  <a:lnTo>
                    <a:pt x="93281" y="28638"/>
                  </a:lnTo>
                  <a:lnTo>
                    <a:pt x="93243" y="25565"/>
                  </a:lnTo>
                  <a:lnTo>
                    <a:pt x="92621" y="20866"/>
                  </a:lnTo>
                  <a:lnTo>
                    <a:pt x="92608" y="20675"/>
                  </a:lnTo>
                  <a:lnTo>
                    <a:pt x="92176" y="17386"/>
                  </a:lnTo>
                  <a:lnTo>
                    <a:pt x="92062" y="16967"/>
                  </a:lnTo>
                  <a:lnTo>
                    <a:pt x="91782" y="14414"/>
                  </a:lnTo>
                  <a:lnTo>
                    <a:pt x="91706" y="13754"/>
                  </a:lnTo>
                  <a:lnTo>
                    <a:pt x="89890" y="4241"/>
                  </a:lnTo>
                  <a:lnTo>
                    <a:pt x="84683" y="2171"/>
                  </a:lnTo>
                  <a:lnTo>
                    <a:pt x="84683" y="12814"/>
                  </a:lnTo>
                  <a:lnTo>
                    <a:pt x="81241" y="13385"/>
                  </a:lnTo>
                  <a:lnTo>
                    <a:pt x="80581" y="16446"/>
                  </a:lnTo>
                  <a:lnTo>
                    <a:pt x="81229" y="13385"/>
                  </a:lnTo>
                  <a:lnTo>
                    <a:pt x="84683" y="12814"/>
                  </a:lnTo>
                  <a:lnTo>
                    <a:pt x="84683" y="2171"/>
                  </a:lnTo>
                  <a:lnTo>
                    <a:pt x="82892" y="1447"/>
                  </a:lnTo>
                  <a:lnTo>
                    <a:pt x="79832" y="228"/>
                  </a:lnTo>
                  <a:lnTo>
                    <a:pt x="79832" y="27355"/>
                  </a:lnTo>
                  <a:lnTo>
                    <a:pt x="78841" y="18745"/>
                  </a:lnTo>
                  <a:lnTo>
                    <a:pt x="78892" y="19050"/>
                  </a:lnTo>
                  <a:lnTo>
                    <a:pt x="79057" y="20472"/>
                  </a:lnTo>
                  <a:lnTo>
                    <a:pt x="79679" y="25984"/>
                  </a:lnTo>
                  <a:lnTo>
                    <a:pt x="79832" y="27355"/>
                  </a:lnTo>
                  <a:lnTo>
                    <a:pt x="79832" y="228"/>
                  </a:lnTo>
                  <a:lnTo>
                    <a:pt x="79387" y="38"/>
                  </a:lnTo>
                  <a:lnTo>
                    <a:pt x="79197" y="63"/>
                  </a:lnTo>
                  <a:lnTo>
                    <a:pt x="78613" y="139"/>
                  </a:lnTo>
                  <a:lnTo>
                    <a:pt x="78613" y="16954"/>
                  </a:lnTo>
                  <a:lnTo>
                    <a:pt x="77749" y="14414"/>
                  </a:lnTo>
                  <a:lnTo>
                    <a:pt x="78613" y="16954"/>
                  </a:lnTo>
                  <a:lnTo>
                    <a:pt x="78613" y="139"/>
                  </a:lnTo>
                  <a:lnTo>
                    <a:pt x="77114" y="317"/>
                  </a:lnTo>
                  <a:lnTo>
                    <a:pt x="77114" y="12712"/>
                  </a:lnTo>
                  <a:lnTo>
                    <a:pt x="77114" y="317"/>
                  </a:lnTo>
                  <a:lnTo>
                    <a:pt x="68808" y="16446"/>
                  </a:lnTo>
                  <a:lnTo>
                    <a:pt x="69430" y="28575"/>
                  </a:lnTo>
                  <a:lnTo>
                    <a:pt x="69545" y="29057"/>
                  </a:lnTo>
                  <a:lnTo>
                    <a:pt x="72059" y="31318"/>
                  </a:lnTo>
                  <a:lnTo>
                    <a:pt x="78041" y="31000"/>
                  </a:lnTo>
                  <a:lnTo>
                    <a:pt x="79883" y="29057"/>
                  </a:lnTo>
                  <a:lnTo>
                    <a:pt x="79997" y="32461"/>
                  </a:lnTo>
                  <a:lnTo>
                    <a:pt x="80441" y="44018"/>
                  </a:lnTo>
                  <a:lnTo>
                    <a:pt x="80645" y="50507"/>
                  </a:lnTo>
                  <a:lnTo>
                    <a:pt x="81749" y="108458"/>
                  </a:lnTo>
                  <a:lnTo>
                    <a:pt x="82245" y="156006"/>
                  </a:lnTo>
                  <a:lnTo>
                    <a:pt x="84378" y="158115"/>
                  </a:lnTo>
                  <a:lnTo>
                    <a:pt x="92849" y="108445"/>
                  </a:lnTo>
                  <a:lnTo>
                    <a:pt x="93281" y="85928"/>
                  </a:lnTo>
                  <a:lnTo>
                    <a:pt x="93548" y="63487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164139" y="1818525"/>
              <a:ext cx="54729" cy="23346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66056" y="1906168"/>
              <a:ext cx="118745" cy="22860"/>
            </a:xfrm>
            <a:custGeom>
              <a:avLst/>
              <a:gdLst/>
              <a:ahLst/>
              <a:cxnLst/>
              <a:rect l="l" t="t" r="r" b="b"/>
              <a:pathLst>
                <a:path w="118745" h="22860">
                  <a:moveTo>
                    <a:pt x="7721" y="18884"/>
                  </a:moveTo>
                  <a:lnTo>
                    <a:pt x="7035" y="18999"/>
                  </a:lnTo>
                  <a:lnTo>
                    <a:pt x="6237" y="18999"/>
                  </a:lnTo>
                  <a:lnTo>
                    <a:pt x="9626" y="19710"/>
                  </a:lnTo>
                  <a:lnTo>
                    <a:pt x="13728" y="20675"/>
                  </a:lnTo>
                  <a:lnTo>
                    <a:pt x="20802" y="22263"/>
                  </a:lnTo>
                  <a:lnTo>
                    <a:pt x="23723" y="20408"/>
                  </a:lnTo>
                  <a:lnTo>
                    <a:pt x="24023" y="19080"/>
                  </a:lnTo>
                  <a:lnTo>
                    <a:pt x="7721" y="18884"/>
                  </a:lnTo>
                  <a:close/>
                </a:path>
                <a:path w="118745" h="22860">
                  <a:moveTo>
                    <a:pt x="33116" y="19095"/>
                  </a:moveTo>
                  <a:lnTo>
                    <a:pt x="29692" y="19149"/>
                  </a:lnTo>
                  <a:lnTo>
                    <a:pt x="33020" y="19189"/>
                  </a:lnTo>
                  <a:close/>
                </a:path>
                <a:path w="118745" h="22860">
                  <a:moveTo>
                    <a:pt x="29667" y="6464"/>
                  </a:moveTo>
                  <a:lnTo>
                    <a:pt x="26022" y="6515"/>
                  </a:lnTo>
                  <a:lnTo>
                    <a:pt x="23215" y="9359"/>
                  </a:lnTo>
                  <a:lnTo>
                    <a:pt x="23238" y="11826"/>
                  </a:lnTo>
                  <a:lnTo>
                    <a:pt x="23393" y="11874"/>
                  </a:lnTo>
                  <a:lnTo>
                    <a:pt x="24952" y="14554"/>
                  </a:lnTo>
                  <a:lnTo>
                    <a:pt x="24917" y="15120"/>
                  </a:lnTo>
                  <a:lnTo>
                    <a:pt x="24395" y="17430"/>
                  </a:lnTo>
                  <a:lnTo>
                    <a:pt x="26077" y="19105"/>
                  </a:lnTo>
                  <a:lnTo>
                    <a:pt x="29692" y="19149"/>
                  </a:lnTo>
                  <a:lnTo>
                    <a:pt x="33116" y="19095"/>
                  </a:lnTo>
                  <a:lnTo>
                    <a:pt x="35890" y="16383"/>
                  </a:lnTo>
                  <a:lnTo>
                    <a:pt x="35941" y="9359"/>
                  </a:lnTo>
                  <a:lnTo>
                    <a:pt x="33172" y="6515"/>
                  </a:lnTo>
                  <a:lnTo>
                    <a:pt x="29667" y="6464"/>
                  </a:lnTo>
                  <a:close/>
                </a:path>
                <a:path w="118745" h="22860">
                  <a:moveTo>
                    <a:pt x="24395" y="17430"/>
                  </a:moveTo>
                  <a:lnTo>
                    <a:pt x="24023" y="19080"/>
                  </a:lnTo>
                  <a:lnTo>
                    <a:pt x="26077" y="19105"/>
                  </a:lnTo>
                  <a:lnTo>
                    <a:pt x="24395" y="17430"/>
                  </a:lnTo>
                  <a:close/>
                </a:path>
                <a:path w="118745" h="22860">
                  <a:moveTo>
                    <a:pt x="118482" y="6464"/>
                  </a:moveTo>
                  <a:lnTo>
                    <a:pt x="29667" y="6464"/>
                  </a:lnTo>
                  <a:lnTo>
                    <a:pt x="33172" y="6515"/>
                  </a:lnTo>
                  <a:lnTo>
                    <a:pt x="35941" y="9359"/>
                  </a:lnTo>
                  <a:lnTo>
                    <a:pt x="35890" y="16383"/>
                  </a:lnTo>
                  <a:lnTo>
                    <a:pt x="33116" y="19095"/>
                  </a:lnTo>
                  <a:lnTo>
                    <a:pt x="38606" y="19009"/>
                  </a:lnTo>
                  <a:lnTo>
                    <a:pt x="77973" y="15120"/>
                  </a:lnTo>
                  <a:lnTo>
                    <a:pt x="117005" y="8610"/>
                  </a:lnTo>
                  <a:lnTo>
                    <a:pt x="118482" y="6464"/>
                  </a:lnTo>
                  <a:close/>
                </a:path>
                <a:path w="118745" h="22860">
                  <a:moveTo>
                    <a:pt x="9598" y="18904"/>
                  </a:moveTo>
                  <a:lnTo>
                    <a:pt x="24023" y="19080"/>
                  </a:lnTo>
                  <a:lnTo>
                    <a:pt x="24058" y="18923"/>
                  </a:lnTo>
                  <a:lnTo>
                    <a:pt x="11315" y="18923"/>
                  </a:lnTo>
                  <a:lnTo>
                    <a:pt x="9598" y="18904"/>
                  </a:lnTo>
                  <a:close/>
                </a:path>
                <a:path w="118745" h="22860">
                  <a:moveTo>
                    <a:pt x="5560" y="18857"/>
                  </a:moveTo>
                  <a:lnTo>
                    <a:pt x="6237" y="18999"/>
                  </a:lnTo>
                  <a:lnTo>
                    <a:pt x="5560" y="18857"/>
                  </a:lnTo>
                  <a:close/>
                </a:path>
                <a:path w="118745" h="22860">
                  <a:moveTo>
                    <a:pt x="5570" y="18857"/>
                  </a:moveTo>
                  <a:lnTo>
                    <a:pt x="6337" y="18999"/>
                  </a:lnTo>
                  <a:lnTo>
                    <a:pt x="7035" y="18999"/>
                  </a:lnTo>
                  <a:lnTo>
                    <a:pt x="7721" y="18884"/>
                  </a:lnTo>
                  <a:lnTo>
                    <a:pt x="7962" y="18884"/>
                  </a:lnTo>
                  <a:lnTo>
                    <a:pt x="5570" y="18857"/>
                  </a:lnTo>
                  <a:close/>
                </a:path>
                <a:path w="118745" h="22860">
                  <a:moveTo>
                    <a:pt x="7075" y="6767"/>
                  </a:moveTo>
                  <a:lnTo>
                    <a:pt x="4387" y="7009"/>
                  </a:lnTo>
                  <a:lnTo>
                    <a:pt x="1930" y="9537"/>
                  </a:lnTo>
                  <a:lnTo>
                    <a:pt x="1940" y="11248"/>
                  </a:lnTo>
                  <a:lnTo>
                    <a:pt x="11315" y="18923"/>
                  </a:lnTo>
                  <a:lnTo>
                    <a:pt x="13980" y="16319"/>
                  </a:lnTo>
                  <a:lnTo>
                    <a:pt x="14106" y="12039"/>
                  </a:lnTo>
                  <a:lnTo>
                    <a:pt x="14135" y="9537"/>
                  </a:lnTo>
                  <a:lnTo>
                    <a:pt x="13435" y="8821"/>
                  </a:lnTo>
                  <a:lnTo>
                    <a:pt x="12598" y="8572"/>
                  </a:lnTo>
                  <a:lnTo>
                    <a:pt x="7075" y="6767"/>
                  </a:lnTo>
                  <a:close/>
                </a:path>
                <a:path w="118745" h="22860">
                  <a:moveTo>
                    <a:pt x="13435" y="8821"/>
                  </a:moveTo>
                  <a:lnTo>
                    <a:pt x="13986" y="9385"/>
                  </a:lnTo>
                  <a:lnTo>
                    <a:pt x="14106" y="12039"/>
                  </a:lnTo>
                  <a:lnTo>
                    <a:pt x="13980" y="16319"/>
                  </a:lnTo>
                  <a:lnTo>
                    <a:pt x="11315" y="18923"/>
                  </a:lnTo>
                  <a:lnTo>
                    <a:pt x="24058" y="18923"/>
                  </a:lnTo>
                  <a:lnTo>
                    <a:pt x="24395" y="17430"/>
                  </a:lnTo>
                  <a:lnTo>
                    <a:pt x="23342" y="16383"/>
                  </a:lnTo>
                  <a:lnTo>
                    <a:pt x="23238" y="11826"/>
                  </a:lnTo>
                  <a:lnTo>
                    <a:pt x="15242" y="9359"/>
                  </a:lnTo>
                  <a:lnTo>
                    <a:pt x="13435" y="8821"/>
                  </a:lnTo>
                  <a:close/>
                </a:path>
                <a:path w="118745" h="22860">
                  <a:moveTo>
                    <a:pt x="7962" y="18884"/>
                  </a:moveTo>
                  <a:lnTo>
                    <a:pt x="7721" y="18884"/>
                  </a:lnTo>
                  <a:lnTo>
                    <a:pt x="9598" y="18904"/>
                  </a:lnTo>
                  <a:lnTo>
                    <a:pt x="7962" y="18884"/>
                  </a:lnTo>
                  <a:close/>
                </a:path>
                <a:path w="118745" h="22860">
                  <a:moveTo>
                    <a:pt x="4481" y="18655"/>
                  </a:moveTo>
                  <a:lnTo>
                    <a:pt x="4673" y="18846"/>
                  </a:lnTo>
                  <a:lnTo>
                    <a:pt x="5560" y="18857"/>
                  </a:lnTo>
                  <a:lnTo>
                    <a:pt x="4481" y="18655"/>
                  </a:lnTo>
                  <a:close/>
                </a:path>
                <a:path w="118745" h="22860">
                  <a:moveTo>
                    <a:pt x="4321" y="18496"/>
                  </a:moveTo>
                  <a:lnTo>
                    <a:pt x="4481" y="18655"/>
                  </a:lnTo>
                  <a:lnTo>
                    <a:pt x="5502" y="18844"/>
                  </a:lnTo>
                  <a:lnTo>
                    <a:pt x="5080" y="18745"/>
                  </a:lnTo>
                  <a:lnTo>
                    <a:pt x="4321" y="18496"/>
                  </a:lnTo>
                  <a:close/>
                </a:path>
                <a:path w="118745" h="22860">
                  <a:moveTo>
                    <a:pt x="3352" y="18178"/>
                  </a:moveTo>
                  <a:lnTo>
                    <a:pt x="3937" y="18554"/>
                  </a:lnTo>
                  <a:lnTo>
                    <a:pt x="4481" y="18655"/>
                  </a:lnTo>
                  <a:lnTo>
                    <a:pt x="4321" y="18496"/>
                  </a:lnTo>
                  <a:lnTo>
                    <a:pt x="3352" y="18178"/>
                  </a:lnTo>
                  <a:close/>
                </a:path>
                <a:path w="118745" h="22860">
                  <a:moveTo>
                    <a:pt x="4387" y="7009"/>
                  </a:moveTo>
                  <a:lnTo>
                    <a:pt x="3848" y="7061"/>
                  </a:lnTo>
                  <a:lnTo>
                    <a:pt x="1904" y="8418"/>
                  </a:lnTo>
                  <a:lnTo>
                    <a:pt x="721" y="12039"/>
                  </a:lnTo>
                  <a:lnTo>
                    <a:pt x="647" y="13741"/>
                  </a:lnTo>
                  <a:lnTo>
                    <a:pt x="719" y="14249"/>
                  </a:lnTo>
                  <a:lnTo>
                    <a:pt x="4321" y="18496"/>
                  </a:lnTo>
                  <a:lnTo>
                    <a:pt x="2057" y="16243"/>
                  </a:lnTo>
                  <a:lnTo>
                    <a:pt x="1940" y="11248"/>
                  </a:lnTo>
                  <a:lnTo>
                    <a:pt x="1930" y="9537"/>
                  </a:lnTo>
                  <a:lnTo>
                    <a:pt x="4387" y="7009"/>
                  </a:lnTo>
                  <a:close/>
                </a:path>
                <a:path w="118745" h="22860">
                  <a:moveTo>
                    <a:pt x="553" y="12553"/>
                  </a:moveTo>
                  <a:lnTo>
                    <a:pt x="0" y="14249"/>
                  </a:lnTo>
                  <a:lnTo>
                    <a:pt x="1714" y="17640"/>
                  </a:lnTo>
                  <a:lnTo>
                    <a:pt x="3352" y="18178"/>
                  </a:lnTo>
                  <a:lnTo>
                    <a:pt x="2400" y="17564"/>
                  </a:lnTo>
                  <a:lnTo>
                    <a:pt x="1041" y="15341"/>
                  </a:lnTo>
                  <a:lnTo>
                    <a:pt x="802" y="14668"/>
                  </a:lnTo>
                  <a:lnTo>
                    <a:pt x="719" y="14249"/>
                  </a:lnTo>
                  <a:lnTo>
                    <a:pt x="647" y="13741"/>
                  </a:lnTo>
                  <a:lnTo>
                    <a:pt x="553" y="12553"/>
                  </a:lnTo>
                  <a:close/>
                </a:path>
                <a:path w="118745" h="22860">
                  <a:moveTo>
                    <a:pt x="23238" y="11826"/>
                  </a:moveTo>
                  <a:lnTo>
                    <a:pt x="23342" y="16383"/>
                  </a:lnTo>
                  <a:lnTo>
                    <a:pt x="24395" y="17430"/>
                  </a:lnTo>
                  <a:lnTo>
                    <a:pt x="24917" y="15120"/>
                  </a:lnTo>
                  <a:lnTo>
                    <a:pt x="24952" y="14554"/>
                  </a:lnTo>
                  <a:lnTo>
                    <a:pt x="23393" y="11874"/>
                  </a:lnTo>
                  <a:lnTo>
                    <a:pt x="23238" y="11826"/>
                  </a:lnTo>
                  <a:close/>
                </a:path>
                <a:path w="118745" h="22860">
                  <a:moveTo>
                    <a:pt x="1904" y="8418"/>
                  </a:moveTo>
                  <a:lnTo>
                    <a:pt x="1629" y="8610"/>
                  </a:lnTo>
                  <a:lnTo>
                    <a:pt x="1524" y="8821"/>
                  </a:lnTo>
                  <a:lnTo>
                    <a:pt x="646" y="11826"/>
                  </a:lnTo>
                  <a:lnTo>
                    <a:pt x="553" y="12553"/>
                  </a:lnTo>
                  <a:lnTo>
                    <a:pt x="1904" y="8418"/>
                  </a:lnTo>
                  <a:close/>
                </a:path>
                <a:path w="118745" h="22860">
                  <a:moveTo>
                    <a:pt x="25784" y="6756"/>
                  </a:moveTo>
                  <a:lnTo>
                    <a:pt x="8102" y="6756"/>
                  </a:lnTo>
                  <a:lnTo>
                    <a:pt x="11455" y="6794"/>
                  </a:lnTo>
                  <a:lnTo>
                    <a:pt x="13435" y="8821"/>
                  </a:lnTo>
                  <a:lnTo>
                    <a:pt x="16649" y="9779"/>
                  </a:lnTo>
                  <a:lnTo>
                    <a:pt x="23238" y="11826"/>
                  </a:lnTo>
                  <a:lnTo>
                    <a:pt x="23215" y="9359"/>
                  </a:lnTo>
                  <a:lnTo>
                    <a:pt x="25784" y="6756"/>
                  </a:lnTo>
                  <a:close/>
                </a:path>
                <a:path w="118745" h="22860">
                  <a:moveTo>
                    <a:pt x="8102" y="6756"/>
                  </a:moveTo>
                  <a:lnTo>
                    <a:pt x="7075" y="6767"/>
                  </a:lnTo>
                  <a:lnTo>
                    <a:pt x="12598" y="8572"/>
                  </a:lnTo>
                  <a:lnTo>
                    <a:pt x="13435" y="8821"/>
                  </a:lnTo>
                  <a:lnTo>
                    <a:pt x="11455" y="6794"/>
                  </a:lnTo>
                  <a:lnTo>
                    <a:pt x="8102" y="6756"/>
                  </a:lnTo>
                  <a:close/>
                </a:path>
                <a:path w="118745" h="22860">
                  <a:moveTo>
                    <a:pt x="5448" y="6235"/>
                  </a:moveTo>
                  <a:lnTo>
                    <a:pt x="2057" y="7950"/>
                  </a:lnTo>
                  <a:lnTo>
                    <a:pt x="1904" y="8418"/>
                  </a:lnTo>
                  <a:lnTo>
                    <a:pt x="3848" y="7061"/>
                  </a:lnTo>
                  <a:lnTo>
                    <a:pt x="4387" y="7009"/>
                  </a:lnTo>
                  <a:lnTo>
                    <a:pt x="4597" y="6794"/>
                  </a:lnTo>
                  <a:lnTo>
                    <a:pt x="7058" y="6762"/>
                  </a:lnTo>
                  <a:lnTo>
                    <a:pt x="5448" y="6235"/>
                  </a:lnTo>
                  <a:close/>
                </a:path>
                <a:path w="118745" h="22860">
                  <a:moveTo>
                    <a:pt x="7058" y="6762"/>
                  </a:moveTo>
                  <a:lnTo>
                    <a:pt x="4597" y="6794"/>
                  </a:lnTo>
                  <a:lnTo>
                    <a:pt x="4387" y="7009"/>
                  </a:lnTo>
                  <a:lnTo>
                    <a:pt x="7075" y="6767"/>
                  </a:lnTo>
                  <a:close/>
                </a:path>
                <a:path w="118745" h="22860">
                  <a:moveTo>
                    <a:pt x="26025" y="6512"/>
                  </a:moveTo>
                  <a:lnTo>
                    <a:pt x="7058" y="6762"/>
                  </a:lnTo>
                  <a:lnTo>
                    <a:pt x="8102" y="6756"/>
                  </a:lnTo>
                  <a:lnTo>
                    <a:pt x="25784" y="6756"/>
                  </a:lnTo>
                  <a:lnTo>
                    <a:pt x="26025" y="6512"/>
                  </a:lnTo>
                  <a:close/>
                </a:path>
                <a:path w="118745" h="22860">
                  <a:moveTo>
                    <a:pt x="115608" y="0"/>
                  </a:moveTo>
                  <a:lnTo>
                    <a:pt x="71483" y="4381"/>
                  </a:lnTo>
                  <a:lnTo>
                    <a:pt x="29527" y="6464"/>
                  </a:lnTo>
                  <a:lnTo>
                    <a:pt x="26025" y="6512"/>
                  </a:lnTo>
                  <a:lnTo>
                    <a:pt x="29667" y="6464"/>
                  </a:lnTo>
                  <a:lnTo>
                    <a:pt x="118482" y="6464"/>
                  </a:lnTo>
                  <a:lnTo>
                    <a:pt x="118515" y="5806"/>
                  </a:lnTo>
                  <a:lnTo>
                    <a:pt x="117728" y="1574"/>
                  </a:lnTo>
                  <a:lnTo>
                    <a:pt x="115608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63122" y="1786801"/>
              <a:ext cx="364426" cy="3299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010010" y="1827669"/>
              <a:ext cx="546176" cy="28152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631419" y="1860346"/>
              <a:ext cx="122175" cy="16225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841188" y="1837804"/>
              <a:ext cx="34512" cy="1905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73373" y="1791449"/>
              <a:ext cx="362494" cy="31934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426265" y="1827326"/>
              <a:ext cx="30480" cy="220979"/>
            </a:xfrm>
            <a:custGeom>
              <a:avLst/>
              <a:gdLst/>
              <a:ahLst/>
              <a:cxnLst/>
              <a:rect l="l" t="t" r="r" b="b"/>
              <a:pathLst>
                <a:path w="30479" h="220980">
                  <a:moveTo>
                    <a:pt x="266" y="120529"/>
                  </a:moveTo>
                  <a:lnTo>
                    <a:pt x="450" y="166403"/>
                  </a:lnTo>
                  <a:lnTo>
                    <a:pt x="3160" y="218503"/>
                  </a:lnTo>
                  <a:lnTo>
                    <a:pt x="5369" y="220433"/>
                  </a:lnTo>
                  <a:lnTo>
                    <a:pt x="10335" y="220103"/>
                  </a:lnTo>
                  <a:lnTo>
                    <a:pt x="12227" y="218109"/>
                  </a:lnTo>
                  <a:lnTo>
                    <a:pt x="12499" y="191043"/>
                  </a:lnTo>
                  <a:lnTo>
                    <a:pt x="12820" y="166385"/>
                  </a:lnTo>
                  <a:lnTo>
                    <a:pt x="13232" y="141570"/>
                  </a:lnTo>
                  <a:lnTo>
                    <a:pt x="13616" y="123812"/>
                  </a:lnTo>
                  <a:lnTo>
                    <a:pt x="10526" y="123812"/>
                  </a:lnTo>
                  <a:lnTo>
                    <a:pt x="3109" y="123570"/>
                  </a:lnTo>
                  <a:lnTo>
                    <a:pt x="266" y="120529"/>
                  </a:lnTo>
                  <a:close/>
                </a:path>
                <a:path w="30479" h="220980">
                  <a:moveTo>
                    <a:pt x="3503" y="110159"/>
                  </a:moveTo>
                  <a:lnTo>
                    <a:pt x="445" y="113052"/>
                  </a:lnTo>
                  <a:lnTo>
                    <a:pt x="387" y="114691"/>
                  </a:lnTo>
                  <a:lnTo>
                    <a:pt x="266" y="120529"/>
                  </a:lnTo>
                  <a:lnTo>
                    <a:pt x="3109" y="123570"/>
                  </a:lnTo>
                  <a:lnTo>
                    <a:pt x="10526" y="123812"/>
                  </a:lnTo>
                  <a:lnTo>
                    <a:pt x="13637" y="120903"/>
                  </a:lnTo>
                  <a:lnTo>
                    <a:pt x="13840" y="113423"/>
                  </a:lnTo>
                  <a:lnTo>
                    <a:pt x="10907" y="110337"/>
                  </a:lnTo>
                  <a:lnTo>
                    <a:pt x="3503" y="110159"/>
                  </a:lnTo>
                  <a:close/>
                </a:path>
                <a:path w="30479" h="220980">
                  <a:moveTo>
                    <a:pt x="13813" y="114691"/>
                  </a:moveTo>
                  <a:lnTo>
                    <a:pt x="13637" y="120903"/>
                  </a:lnTo>
                  <a:lnTo>
                    <a:pt x="10526" y="123812"/>
                  </a:lnTo>
                  <a:lnTo>
                    <a:pt x="13616" y="123812"/>
                  </a:lnTo>
                  <a:lnTo>
                    <a:pt x="13813" y="114691"/>
                  </a:lnTo>
                  <a:close/>
                </a:path>
                <a:path w="30479" h="220980">
                  <a:moveTo>
                    <a:pt x="445" y="113052"/>
                  </a:moveTo>
                  <a:lnTo>
                    <a:pt x="318" y="116660"/>
                  </a:lnTo>
                  <a:lnTo>
                    <a:pt x="445" y="113052"/>
                  </a:lnTo>
                  <a:close/>
                </a:path>
                <a:path w="30479" h="220980">
                  <a:moveTo>
                    <a:pt x="13928" y="110159"/>
                  </a:moveTo>
                  <a:lnTo>
                    <a:pt x="3503" y="110159"/>
                  </a:lnTo>
                  <a:lnTo>
                    <a:pt x="10907" y="110337"/>
                  </a:lnTo>
                  <a:lnTo>
                    <a:pt x="13840" y="113423"/>
                  </a:lnTo>
                  <a:lnTo>
                    <a:pt x="13813" y="114691"/>
                  </a:lnTo>
                  <a:lnTo>
                    <a:pt x="13928" y="110159"/>
                  </a:lnTo>
                  <a:close/>
                </a:path>
                <a:path w="30479" h="220980">
                  <a:moveTo>
                    <a:pt x="2456" y="66594"/>
                  </a:moveTo>
                  <a:lnTo>
                    <a:pt x="1925" y="77023"/>
                  </a:lnTo>
                  <a:lnTo>
                    <a:pt x="1313" y="90387"/>
                  </a:lnTo>
                  <a:lnTo>
                    <a:pt x="773" y="103754"/>
                  </a:lnTo>
                  <a:lnTo>
                    <a:pt x="445" y="113052"/>
                  </a:lnTo>
                  <a:lnTo>
                    <a:pt x="3503" y="110159"/>
                  </a:lnTo>
                  <a:lnTo>
                    <a:pt x="13928" y="110159"/>
                  </a:lnTo>
                  <a:lnTo>
                    <a:pt x="14103" y="103313"/>
                  </a:lnTo>
                  <a:lnTo>
                    <a:pt x="14516" y="89881"/>
                  </a:lnTo>
                  <a:lnTo>
                    <a:pt x="15000" y="76453"/>
                  </a:lnTo>
                  <a:lnTo>
                    <a:pt x="15267" y="70015"/>
                  </a:lnTo>
                  <a:lnTo>
                    <a:pt x="12291" y="70015"/>
                  </a:lnTo>
                  <a:lnTo>
                    <a:pt x="5179" y="69621"/>
                  </a:lnTo>
                  <a:lnTo>
                    <a:pt x="2456" y="66594"/>
                  </a:lnTo>
                  <a:close/>
                </a:path>
                <a:path w="30479" h="220980">
                  <a:moveTo>
                    <a:pt x="5839" y="56768"/>
                  </a:moveTo>
                  <a:lnTo>
                    <a:pt x="2850" y="59492"/>
                  </a:lnTo>
                  <a:lnTo>
                    <a:pt x="2456" y="66594"/>
                  </a:lnTo>
                  <a:lnTo>
                    <a:pt x="5179" y="69621"/>
                  </a:lnTo>
                  <a:lnTo>
                    <a:pt x="12291" y="70015"/>
                  </a:lnTo>
                  <a:lnTo>
                    <a:pt x="15339" y="67284"/>
                  </a:lnTo>
                  <a:lnTo>
                    <a:pt x="15695" y="60096"/>
                  </a:lnTo>
                  <a:lnTo>
                    <a:pt x="12939" y="57086"/>
                  </a:lnTo>
                  <a:lnTo>
                    <a:pt x="5839" y="56768"/>
                  </a:lnTo>
                  <a:close/>
                </a:path>
                <a:path w="30479" h="220980">
                  <a:moveTo>
                    <a:pt x="15518" y="63944"/>
                  </a:moveTo>
                  <a:lnTo>
                    <a:pt x="15339" y="67284"/>
                  </a:lnTo>
                  <a:lnTo>
                    <a:pt x="12291" y="70015"/>
                  </a:lnTo>
                  <a:lnTo>
                    <a:pt x="15267" y="70015"/>
                  </a:lnTo>
                  <a:lnTo>
                    <a:pt x="15518" y="63944"/>
                  </a:lnTo>
                  <a:close/>
                </a:path>
                <a:path w="30479" h="220980">
                  <a:moveTo>
                    <a:pt x="15860" y="56768"/>
                  </a:moveTo>
                  <a:lnTo>
                    <a:pt x="5839" y="56768"/>
                  </a:lnTo>
                  <a:lnTo>
                    <a:pt x="12939" y="57086"/>
                  </a:lnTo>
                  <a:lnTo>
                    <a:pt x="15695" y="60096"/>
                  </a:lnTo>
                  <a:lnTo>
                    <a:pt x="15529" y="63665"/>
                  </a:lnTo>
                  <a:lnTo>
                    <a:pt x="15860" y="56768"/>
                  </a:lnTo>
                  <a:close/>
                </a:path>
                <a:path w="30479" h="220980">
                  <a:moveTo>
                    <a:pt x="6053" y="20733"/>
                  </a:moveTo>
                  <a:lnTo>
                    <a:pt x="5162" y="28766"/>
                  </a:lnTo>
                  <a:lnTo>
                    <a:pt x="4145" y="40174"/>
                  </a:lnTo>
                  <a:lnTo>
                    <a:pt x="3274" y="52399"/>
                  </a:lnTo>
                  <a:lnTo>
                    <a:pt x="2850" y="59492"/>
                  </a:lnTo>
                  <a:lnTo>
                    <a:pt x="5839" y="56768"/>
                  </a:lnTo>
                  <a:lnTo>
                    <a:pt x="15860" y="56768"/>
                  </a:lnTo>
                  <a:lnTo>
                    <a:pt x="16114" y="51599"/>
                  </a:lnTo>
                  <a:lnTo>
                    <a:pt x="16768" y="40174"/>
                  </a:lnTo>
                  <a:lnTo>
                    <a:pt x="17467" y="29893"/>
                  </a:lnTo>
                  <a:lnTo>
                    <a:pt x="17915" y="24498"/>
                  </a:lnTo>
                  <a:lnTo>
                    <a:pt x="14971" y="24498"/>
                  </a:lnTo>
                  <a:lnTo>
                    <a:pt x="8367" y="23685"/>
                  </a:lnTo>
                  <a:lnTo>
                    <a:pt x="6053" y="20733"/>
                  </a:lnTo>
                  <a:close/>
                </a:path>
                <a:path w="30479" h="220980">
                  <a:moveTo>
                    <a:pt x="9713" y="11823"/>
                  </a:moveTo>
                  <a:lnTo>
                    <a:pt x="6819" y="14147"/>
                  </a:lnTo>
                  <a:lnTo>
                    <a:pt x="6424" y="17386"/>
                  </a:lnTo>
                  <a:lnTo>
                    <a:pt x="6053" y="20733"/>
                  </a:lnTo>
                  <a:lnTo>
                    <a:pt x="8367" y="23685"/>
                  </a:lnTo>
                  <a:lnTo>
                    <a:pt x="14971" y="24498"/>
                  </a:lnTo>
                  <a:lnTo>
                    <a:pt x="17968" y="22148"/>
                  </a:lnTo>
                  <a:lnTo>
                    <a:pt x="18400" y="18656"/>
                  </a:lnTo>
                  <a:lnTo>
                    <a:pt x="18704" y="15354"/>
                  </a:lnTo>
                  <a:lnTo>
                    <a:pt x="16253" y="12420"/>
                  </a:lnTo>
                  <a:lnTo>
                    <a:pt x="9713" y="11823"/>
                  </a:lnTo>
                  <a:close/>
                </a:path>
                <a:path w="30479" h="220980">
                  <a:moveTo>
                    <a:pt x="18400" y="18656"/>
                  </a:moveTo>
                  <a:lnTo>
                    <a:pt x="17968" y="22148"/>
                  </a:lnTo>
                  <a:lnTo>
                    <a:pt x="14971" y="24498"/>
                  </a:lnTo>
                  <a:lnTo>
                    <a:pt x="17915" y="24498"/>
                  </a:lnTo>
                  <a:lnTo>
                    <a:pt x="18400" y="18656"/>
                  </a:lnTo>
                  <a:close/>
                </a:path>
                <a:path w="30479" h="220980">
                  <a:moveTo>
                    <a:pt x="6594" y="15985"/>
                  </a:moveTo>
                  <a:lnTo>
                    <a:pt x="6017" y="20688"/>
                  </a:lnTo>
                  <a:lnTo>
                    <a:pt x="6594" y="15985"/>
                  </a:lnTo>
                  <a:close/>
                </a:path>
                <a:path w="30479" h="220980">
                  <a:moveTo>
                    <a:pt x="29558" y="11823"/>
                  </a:moveTo>
                  <a:lnTo>
                    <a:pt x="9713" y="11823"/>
                  </a:lnTo>
                  <a:lnTo>
                    <a:pt x="16253" y="12420"/>
                  </a:lnTo>
                  <a:lnTo>
                    <a:pt x="18704" y="15354"/>
                  </a:lnTo>
                  <a:lnTo>
                    <a:pt x="18548" y="17049"/>
                  </a:lnTo>
                  <a:lnTo>
                    <a:pt x="18774" y="15354"/>
                  </a:lnTo>
                  <a:lnTo>
                    <a:pt x="19171" y="13449"/>
                  </a:lnTo>
                  <a:lnTo>
                    <a:pt x="19390" y="12636"/>
                  </a:lnTo>
                  <a:lnTo>
                    <a:pt x="28733" y="12636"/>
                  </a:lnTo>
                  <a:lnTo>
                    <a:pt x="29558" y="11823"/>
                  </a:lnTo>
                  <a:close/>
                </a:path>
                <a:path w="30479" h="220980">
                  <a:moveTo>
                    <a:pt x="28733" y="12636"/>
                  </a:moveTo>
                  <a:lnTo>
                    <a:pt x="19390" y="12636"/>
                  </a:lnTo>
                  <a:lnTo>
                    <a:pt x="20378" y="13576"/>
                  </a:lnTo>
                  <a:lnTo>
                    <a:pt x="22324" y="15570"/>
                  </a:lnTo>
                  <a:lnTo>
                    <a:pt x="25728" y="15595"/>
                  </a:lnTo>
                  <a:lnTo>
                    <a:pt x="28733" y="12636"/>
                  </a:lnTo>
                  <a:close/>
                </a:path>
                <a:path w="30479" h="220980">
                  <a:moveTo>
                    <a:pt x="18895" y="0"/>
                  </a:moveTo>
                  <a:lnTo>
                    <a:pt x="15745" y="177"/>
                  </a:lnTo>
                  <a:lnTo>
                    <a:pt x="8252" y="5067"/>
                  </a:lnTo>
                  <a:lnTo>
                    <a:pt x="7112" y="11823"/>
                  </a:lnTo>
                  <a:lnTo>
                    <a:pt x="6819" y="14146"/>
                  </a:lnTo>
                  <a:lnTo>
                    <a:pt x="9713" y="11823"/>
                  </a:lnTo>
                  <a:lnTo>
                    <a:pt x="29558" y="11823"/>
                  </a:lnTo>
                  <a:lnTo>
                    <a:pt x="29868" y="11518"/>
                  </a:lnTo>
                  <a:lnTo>
                    <a:pt x="29982" y="8280"/>
                  </a:lnTo>
                  <a:lnTo>
                    <a:pt x="26299" y="4114"/>
                  </a:lnTo>
                  <a:lnTo>
                    <a:pt x="24216" y="2184"/>
                  </a:lnTo>
                  <a:lnTo>
                    <a:pt x="18895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983157" y="388607"/>
              <a:ext cx="749050" cy="112013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77427" y="338010"/>
              <a:ext cx="299408" cy="26422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60999" y="436892"/>
              <a:ext cx="315391" cy="10337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04533" y="621842"/>
              <a:ext cx="652682" cy="3475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028688" y="645210"/>
              <a:ext cx="80010" cy="275590"/>
            </a:xfrm>
            <a:custGeom>
              <a:avLst/>
              <a:gdLst/>
              <a:ahLst/>
              <a:cxnLst/>
              <a:rect l="l" t="t" r="r" b="b"/>
              <a:pathLst>
                <a:path w="80009" h="275590">
                  <a:moveTo>
                    <a:pt x="56864" y="184953"/>
                  </a:moveTo>
                  <a:lnTo>
                    <a:pt x="37338" y="231529"/>
                  </a:lnTo>
                  <a:lnTo>
                    <a:pt x="19240" y="270103"/>
                  </a:lnTo>
                  <a:lnTo>
                    <a:pt x="20281" y="273088"/>
                  </a:lnTo>
                  <a:lnTo>
                    <a:pt x="25095" y="275412"/>
                  </a:lnTo>
                  <a:lnTo>
                    <a:pt x="27901" y="274561"/>
                  </a:lnTo>
                  <a:lnTo>
                    <a:pt x="36013" y="260735"/>
                  </a:lnTo>
                  <a:lnTo>
                    <a:pt x="55346" y="225374"/>
                  </a:lnTo>
                  <a:lnTo>
                    <a:pt x="68720" y="196138"/>
                  </a:lnTo>
                  <a:lnTo>
                    <a:pt x="65227" y="196138"/>
                  </a:lnTo>
                  <a:lnTo>
                    <a:pt x="57416" y="193281"/>
                  </a:lnTo>
                  <a:lnTo>
                    <a:pt x="55397" y="188963"/>
                  </a:lnTo>
                  <a:lnTo>
                    <a:pt x="56864" y="184953"/>
                  </a:lnTo>
                  <a:close/>
                </a:path>
                <a:path w="80009" h="275590">
                  <a:moveTo>
                    <a:pt x="62509" y="179158"/>
                  </a:moveTo>
                  <a:lnTo>
                    <a:pt x="58229" y="181190"/>
                  </a:lnTo>
                  <a:lnTo>
                    <a:pt x="55397" y="188963"/>
                  </a:lnTo>
                  <a:lnTo>
                    <a:pt x="57416" y="193281"/>
                  </a:lnTo>
                  <a:lnTo>
                    <a:pt x="65227" y="196138"/>
                  </a:lnTo>
                  <a:lnTo>
                    <a:pt x="69472" y="194166"/>
                  </a:lnTo>
                  <a:lnTo>
                    <a:pt x="71005" y="190131"/>
                  </a:lnTo>
                  <a:lnTo>
                    <a:pt x="72293" y="186017"/>
                  </a:lnTo>
                  <a:lnTo>
                    <a:pt x="70332" y="181914"/>
                  </a:lnTo>
                  <a:lnTo>
                    <a:pt x="62509" y="179158"/>
                  </a:lnTo>
                  <a:close/>
                </a:path>
                <a:path w="80009" h="275590">
                  <a:moveTo>
                    <a:pt x="69472" y="194166"/>
                  </a:moveTo>
                  <a:lnTo>
                    <a:pt x="65227" y="196138"/>
                  </a:lnTo>
                  <a:lnTo>
                    <a:pt x="68720" y="196138"/>
                  </a:lnTo>
                  <a:lnTo>
                    <a:pt x="69472" y="194166"/>
                  </a:lnTo>
                  <a:close/>
                </a:path>
                <a:path w="80009" h="275590">
                  <a:moveTo>
                    <a:pt x="70896" y="190430"/>
                  </a:moveTo>
                  <a:lnTo>
                    <a:pt x="69472" y="194166"/>
                  </a:lnTo>
                  <a:lnTo>
                    <a:pt x="70896" y="190430"/>
                  </a:lnTo>
                  <a:close/>
                </a:path>
                <a:path w="80009" h="275590">
                  <a:moveTo>
                    <a:pt x="72293" y="186017"/>
                  </a:moveTo>
                  <a:lnTo>
                    <a:pt x="71005" y="190131"/>
                  </a:lnTo>
                  <a:lnTo>
                    <a:pt x="70896" y="190430"/>
                  </a:lnTo>
                  <a:lnTo>
                    <a:pt x="72389" y="186220"/>
                  </a:lnTo>
                  <a:lnTo>
                    <a:pt x="72293" y="186017"/>
                  </a:lnTo>
                  <a:close/>
                </a:path>
                <a:path w="80009" h="275590">
                  <a:moveTo>
                    <a:pt x="74370" y="179158"/>
                  </a:moveTo>
                  <a:lnTo>
                    <a:pt x="62509" y="179158"/>
                  </a:lnTo>
                  <a:lnTo>
                    <a:pt x="70332" y="181914"/>
                  </a:lnTo>
                  <a:lnTo>
                    <a:pt x="72293" y="186017"/>
                  </a:lnTo>
                  <a:lnTo>
                    <a:pt x="74146" y="180091"/>
                  </a:lnTo>
                  <a:lnTo>
                    <a:pt x="74370" y="179158"/>
                  </a:lnTo>
                  <a:close/>
                </a:path>
                <a:path w="80009" h="275590">
                  <a:moveTo>
                    <a:pt x="64833" y="148094"/>
                  </a:moveTo>
                  <a:lnTo>
                    <a:pt x="63811" y="157523"/>
                  </a:lnTo>
                  <a:lnTo>
                    <a:pt x="62118" y="166849"/>
                  </a:lnTo>
                  <a:lnTo>
                    <a:pt x="59782" y="176037"/>
                  </a:lnTo>
                  <a:lnTo>
                    <a:pt x="56864" y="184953"/>
                  </a:lnTo>
                  <a:lnTo>
                    <a:pt x="58229" y="181190"/>
                  </a:lnTo>
                  <a:lnTo>
                    <a:pt x="62509" y="179158"/>
                  </a:lnTo>
                  <a:lnTo>
                    <a:pt x="74370" y="179158"/>
                  </a:lnTo>
                  <a:lnTo>
                    <a:pt x="76598" y="169868"/>
                  </a:lnTo>
                  <a:lnTo>
                    <a:pt x="78333" y="159502"/>
                  </a:lnTo>
                  <a:lnTo>
                    <a:pt x="78652" y="156133"/>
                  </a:lnTo>
                  <a:lnTo>
                    <a:pt x="75564" y="156133"/>
                  </a:lnTo>
                  <a:lnTo>
                    <a:pt x="67563" y="155562"/>
                  </a:lnTo>
                  <a:lnTo>
                    <a:pt x="64554" y="152095"/>
                  </a:lnTo>
                  <a:lnTo>
                    <a:pt x="64833" y="148094"/>
                  </a:lnTo>
                  <a:close/>
                </a:path>
                <a:path w="80009" h="275590">
                  <a:moveTo>
                    <a:pt x="68529" y="141135"/>
                  </a:moveTo>
                  <a:lnTo>
                    <a:pt x="65125" y="144132"/>
                  </a:lnTo>
                  <a:lnTo>
                    <a:pt x="64554" y="152095"/>
                  </a:lnTo>
                  <a:lnTo>
                    <a:pt x="67563" y="155562"/>
                  </a:lnTo>
                  <a:lnTo>
                    <a:pt x="75564" y="156133"/>
                  </a:lnTo>
                  <a:lnTo>
                    <a:pt x="78928" y="153213"/>
                  </a:lnTo>
                  <a:lnTo>
                    <a:pt x="79315" y="149123"/>
                  </a:lnTo>
                  <a:lnTo>
                    <a:pt x="79451" y="144893"/>
                  </a:lnTo>
                  <a:lnTo>
                    <a:pt x="76504" y="141592"/>
                  </a:lnTo>
                  <a:lnTo>
                    <a:pt x="68529" y="141135"/>
                  </a:lnTo>
                  <a:close/>
                </a:path>
                <a:path w="80009" h="275590">
                  <a:moveTo>
                    <a:pt x="78928" y="153213"/>
                  </a:moveTo>
                  <a:lnTo>
                    <a:pt x="75564" y="156133"/>
                  </a:lnTo>
                  <a:lnTo>
                    <a:pt x="78652" y="156133"/>
                  </a:lnTo>
                  <a:lnTo>
                    <a:pt x="78928" y="153213"/>
                  </a:lnTo>
                  <a:close/>
                </a:path>
                <a:path w="80009" h="275590">
                  <a:moveTo>
                    <a:pt x="79329" y="148945"/>
                  </a:moveTo>
                  <a:lnTo>
                    <a:pt x="78928" y="153213"/>
                  </a:lnTo>
                  <a:lnTo>
                    <a:pt x="79329" y="148945"/>
                  </a:lnTo>
                  <a:close/>
                </a:path>
                <a:path w="80009" h="275590">
                  <a:moveTo>
                    <a:pt x="79451" y="144893"/>
                  </a:moveTo>
                  <a:lnTo>
                    <a:pt x="79329" y="148945"/>
                  </a:lnTo>
                  <a:lnTo>
                    <a:pt x="79380" y="148094"/>
                  </a:lnTo>
                  <a:lnTo>
                    <a:pt x="79451" y="144893"/>
                  </a:lnTo>
                  <a:close/>
                </a:path>
                <a:path w="80009" h="275590">
                  <a:moveTo>
                    <a:pt x="63118" y="112750"/>
                  </a:moveTo>
                  <a:lnTo>
                    <a:pt x="64417" y="121521"/>
                  </a:lnTo>
                  <a:lnTo>
                    <a:pt x="65036" y="129479"/>
                  </a:lnTo>
                  <a:lnTo>
                    <a:pt x="65123" y="141592"/>
                  </a:lnTo>
                  <a:lnTo>
                    <a:pt x="64833" y="148094"/>
                  </a:lnTo>
                  <a:lnTo>
                    <a:pt x="65125" y="144132"/>
                  </a:lnTo>
                  <a:lnTo>
                    <a:pt x="68529" y="141135"/>
                  </a:lnTo>
                  <a:lnTo>
                    <a:pt x="79564" y="141135"/>
                  </a:lnTo>
                  <a:lnTo>
                    <a:pt x="79620" y="139230"/>
                  </a:lnTo>
                  <a:lnTo>
                    <a:pt x="79338" y="129479"/>
                  </a:lnTo>
                  <a:lnTo>
                    <a:pt x="78429" y="119745"/>
                  </a:lnTo>
                  <a:lnTo>
                    <a:pt x="78315" y="119049"/>
                  </a:lnTo>
                  <a:lnTo>
                    <a:pt x="67475" y="119049"/>
                  </a:lnTo>
                  <a:lnTo>
                    <a:pt x="63830" y="116547"/>
                  </a:lnTo>
                  <a:lnTo>
                    <a:pt x="63118" y="112750"/>
                  </a:lnTo>
                  <a:close/>
                </a:path>
                <a:path w="80009" h="275590">
                  <a:moveTo>
                    <a:pt x="79564" y="141135"/>
                  </a:moveTo>
                  <a:lnTo>
                    <a:pt x="68529" y="141135"/>
                  </a:lnTo>
                  <a:lnTo>
                    <a:pt x="76504" y="141592"/>
                  </a:lnTo>
                  <a:lnTo>
                    <a:pt x="79451" y="144893"/>
                  </a:lnTo>
                  <a:lnTo>
                    <a:pt x="79564" y="141135"/>
                  </a:lnTo>
                  <a:close/>
                </a:path>
                <a:path w="80009" h="275590">
                  <a:moveTo>
                    <a:pt x="72402" y="103860"/>
                  </a:moveTo>
                  <a:lnTo>
                    <a:pt x="64871" y="105371"/>
                  </a:lnTo>
                  <a:lnTo>
                    <a:pt x="62420" y="108991"/>
                  </a:lnTo>
                  <a:lnTo>
                    <a:pt x="63830" y="116547"/>
                  </a:lnTo>
                  <a:lnTo>
                    <a:pt x="67475" y="119049"/>
                  </a:lnTo>
                  <a:lnTo>
                    <a:pt x="75069" y="117640"/>
                  </a:lnTo>
                  <a:lnTo>
                    <a:pt x="77503" y="114094"/>
                  </a:lnTo>
                  <a:lnTo>
                    <a:pt x="76847" y="110096"/>
                  </a:lnTo>
                  <a:lnTo>
                    <a:pt x="75914" y="106198"/>
                  </a:lnTo>
                  <a:lnTo>
                    <a:pt x="72402" y="103860"/>
                  </a:lnTo>
                  <a:close/>
                </a:path>
                <a:path w="80009" h="275590">
                  <a:moveTo>
                    <a:pt x="77503" y="114094"/>
                  </a:moveTo>
                  <a:lnTo>
                    <a:pt x="75069" y="117640"/>
                  </a:lnTo>
                  <a:lnTo>
                    <a:pt x="67475" y="119049"/>
                  </a:lnTo>
                  <a:lnTo>
                    <a:pt x="78315" y="119049"/>
                  </a:lnTo>
                  <a:lnTo>
                    <a:pt x="77503" y="114094"/>
                  </a:lnTo>
                  <a:close/>
                </a:path>
                <a:path w="80009" h="275590">
                  <a:moveTo>
                    <a:pt x="76847" y="110096"/>
                  </a:moveTo>
                  <a:lnTo>
                    <a:pt x="77503" y="114094"/>
                  </a:lnTo>
                  <a:lnTo>
                    <a:pt x="76847" y="110096"/>
                  </a:lnTo>
                  <a:close/>
                </a:path>
                <a:path w="80009" h="275590">
                  <a:moveTo>
                    <a:pt x="52425" y="81330"/>
                  </a:moveTo>
                  <a:lnTo>
                    <a:pt x="55944" y="88877"/>
                  </a:lnTo>
                  <a:lnTo>
                    <a:pt x="58910" y="96654"/>
                  </a:lnTo>
                  <a:lnTo>
                    <a:pt x="61307" y="104624"/>
                  </a:lnTo>
                  <a:lnTo>
                    <a:pt x="63118" y="112750"/>
                  </a:lnTo>
                  <a:lnTo>
                    <a:pt x="62420" y="108991"/>
                  </a:lnTo>
                  <a:lnTo>
                    <a:pt x="64871" y="105371"/>
                  </a:lnTo>
                  <a:lnTo>
                    <a:pt x="72402" y="103860"/>
                  </a:lnTo>
                  <a:lnTo>
                    <a:pt x="75355" y="103860"/>
                  </a:lnTo>
                  <a:lnTo>
                    <a:pt x="74678" y="101032"/>
                  </a:lnTo>
                  <a:lnTo>
                    <a:pt x="71861" y="92155"/>
                  </a:lnTo>
                  <a:lnTo>
                    <a:pt x="69383" y="85940"/>
                  </a:lnTo>
                  <a:lnTo>
                    <a:pt x="58165" y="85940"/>
                  </a:lnTo>
                  <a:lnTo>
                    <a:pt x="54114" y="84632"/>
                  </a:lnTo>
                  <a:lnTo>
                    <a:pt x="52425" y="81330"/>
                  </a:lnTo>
                  <a:close/>
                </a:path>
                <a:path w="80009" h="275590">
                  <a:moveTo>
                    <a:pt x="75914" y="106198"/>
                  </a:moveTo>
                  <a:lnTo>
                    <a:pt x="76847" y="110096"/>
                  </a:lnTo>
                  <a:lnTo>
                    <a:pt x="76085" y="106311"/>
                  </a:lnTo>
                  <a:lnTo>
                    <a:pt x="75914" y="106198"/>
                  </a:lnTo>
                  <a:close/>
                </a:path>
                <a:path w="80009" h="275590">
                  <a:moveTo>
                    <a:pt x="75355" y="103860"/>
                  </a:moveTo>
                  <a:lnTo>
                    <a:pt x="72402" y="103860"/>
                  </a:lnTo>
                  <a:lnTo>
                    <a:pt x="75914" y="106198"/>
                  </a:lnTo>
                  <a:lnTo>
                    <a:pt x="75355" y="103860"/>
                  </a:lnTo>
                  <a:close/>
                </a:path>
                <a:path w="80009" h="275590">
                  <a:moveTo>
                    <a:pt x="58546" y="70586"/>
                  </a:moveTo>
                  <a:lnTo>
                    <a:pt x="52019" y="74053"/>
                  </a:lnTo>
                  <a:lnTo>
                    <a:pt x="50749" y="78054"/>
                  </a:lnTo>
                  <a:lnTo>
                    <a:pt x="54114" y="84632"/>
                  </a:lnTo>
                  <a:lnTo>
                    <a:pt x="58165" y="85940"/>
                  </a:lnTo>
                  <a:lnTo>
                    <a:pt x="64769" y="82562"/>
                  </a:lnTo>
                  <a:lnTo>
                    <a:pt x="66054" y="78636"/>
                  </a:lnTo>
                  <a:lnTo>
                    <a:pt x="64350" y="75120"/>
                  </a:lnTo>
                  <a:lnTo>
                    <a:pt x="62505" y="71811"/>
                  </a:lnTo>
                  <a:lnTo>
                    <a:pt x="58546" y="70586"/>
                  </a:lnTo>
                  <a:close/>
                </a:path>
                <a:path w="80009" h="275590">
                  <a:moveTo>
                    <a:pt x="66054" y="78636"/>
                  </a:moveTo>
                  <a:lnTo>
                    <a:pt x="64769" y="82562"/>
                  </a:lnTo>
                  <a:lnTo>
                    <a:pt x="58165" y="85940"/>
                  </a:lnTo>
                  <a:lnTo>
                    <a:pt x="69383" y="85940"/>
                  </a:lnTo>
                  <a:lnTo>
                    <a:pt x="68412" y="83505"/>
                  </a:lnTo>
                  <a:lnTo>
                    <a:pt x="66054" y="78636"/>
                  </a:lnTo>
                  <a:close/>
                </a:path>
                <a:path w="80009" h="275590">
                  <a:moveTo>
                    <a:pt x="33489" y="50660"/>
                  </a:moveTo>
                  <a:lnTo>
                    <a:pt x="38657" y="58049"/>
                  </a:lnTo>
                  <a:lnTo>
                    <a:pt x="43553" y="65624"/>
                  </a:lnTo>
                  <a:lnTo>
                    <a:pt x="48150" y="73384"/>
                  </a:lnTo>
                  <a:lnTo>
                    <a:pt x="52425" y="81330"/>
                  </a:lnTo>
                  <a:lnTo>
                    <a:pt x="50749" y="78054"/>
                  </a:lnTo>
                  <a:lnTo>
                    <a:pt x="52019" y="74053"/>
                  </a:lnTo>
                  <a:lnTo>
                    <a:pt x="58546" y="70586"/>
                  </a:lnTo>
                  <a:lnTo>
                    <a:pt x="61822" y="70586"/>
                  </a:lnTo>
                  <a:lnTo>
                    <a:pt x="59709" y="66798"/>
                  </a:lnTo>
                  <a:lnTo>
                    <a:pt x="54733" y="58672"/>
                  </a:lnTo>
                  <a:lnTo>
                    <a:pt x="51746" y="54190"/>
                  </a:lnTo>
                  <a:lnTo>
                    <a:pt x="39611" y="54190"/>
                  </a:lnTo>
                  <a:lnTo>
                    <a:pt x="35572" y="53543"/>
                  </a:lnTo>
                  <a:lnTo>
                    <a:pt x="33489" y="50660"/>
                  </a:lnTo>
                  <a:close/>
                </a:path>
                <a:path w="80009" h="275590">
                  <a:moveTo>
                    <a:pt x="64350" y="75120"/>
                  </a:moveTo>
                  <a:lnTo>
                    <a:pt x="66054" y="78636"/>
                  </a:lnTo>
                  <a:lnTo>
                    <a:pt x="64350" y="75120"/>
                  </a:lnTo>
                  <a:close/>
                </a:path>
                <a:path w="80009" h="275590">
                  <a:moveTo>
                    <a:pt x="62505" y="71811"/>
                  </a:moveTo>
                  <a:lnTo>
                    <a:pt x="64350" y="75120"/>
                  </a:lnTo>
                  <a:lnTo>
                    <a:pt x="62610" y="71843"/>
                  </a:lnTo>
                  <a:close/>
                </a:path>
                <a:path w="80009" h="275590">
                  <a:moveTo>
                    <a:pt x="61822" y="70586"/>
                  </a:moveTo>
                  <a:lnTo>
                    <a:pt x="58546" y="70586"/>
                  </a:lnTo>
                  <a:lnTo>
                    <a:pt x="62505" y="71811"/>
                  </a:lnTo>
                  <a:lnTo>
                    <a:pt x="61822" y="70586"/>
                  </a:lnTo>
                  <a:close/>
                </a:path>
                <a:path w="80009" h="275590">
                  <a:moveTo>
                    <a:pt x="37706" y="39573"/>
                  </a:moveTo>
                  <a:lnTo>
                    <a:pt x="32016" y="43815"/>
                  </a:lnTo>
                  <a:lnTo>
                    <a:pt x="31407" y="47802"/>
                  </a:lnTo>
                  <a:lnTo>
                    <a:pt x="35572" y="53543"/>
                  </a:lnTo>
                  <a:lnTo>
                    <a:pt x="39611" y="54190"/>
                  </a:lnTo>
                  <a:lnTo>
                    <a:pt x="45377" y="49999"/>
                  </a:lnTo>
                  <a:lnTo>
                    <a:pt x="46020" y="45987"/>
                  </a:lnTo>
                  <a:lnTo>
                    <a:pt x="43878" y="43014"/>
                  </a:lnTo>
                  <a:lnTo>
                    <a:pt x="41718" y="40153"/>
                  </a:lnTo>
                  <a:lnTo>
                    <a:pt x="37706" y="39573"/>
                  </a:lnTo>
                  <a:close/>
                </a:path>
                <a:path w="80009" h="275590">
                  <a:moveTo>
                    <a:pt x="46020" y="45987"/>
                  </a:moveTo>
                  <a:lnTo>
                    <a:pt x="45377" y="49999"/>
                  </a:lnTo>
                  <a:lnTo>
                    <a:pt x="39611" y="54190"/>
                  </a:lnTo>
                  <a:lnTo>
                    <a:pt x="51746" y="54190"/>
                  </a:lnTo>
                  <a:lnTo>
                    <a:pt x="49388" y="50660"/>
                  </a:lnTo>
                  <a:lnTo>
                    <a:pt x="46020" y="45987"/>
                  </a:lnTo>
                  <a:close/>
                </a:path>
                <a:path w="80009" h="275590">
                  <a:moveTo>
                    <a:pt x="14152" y="25134"/>
                  </a:moveTo>
                  <a:lnTo>
                    <a:pt x="19020" y="31290"/>
                  </a:lnTo>
                  <a:lnTo>
                    <a:pt x="23917" y="37690"/>
                  </a:lnTo>
                  <a:lnTo>
                    <a:pt x="28733" y="44152"/>
                  </a:lnTo>
                  <a:lnTo>
                    <a:pt x="33489" y="50660"/>
                  </a:lnTo>
                  <a:lnTo>
                    <a:pt x="31407" y="47802"/>
                  </a:lnTo>
                  <a:lnTo>
                    <a:pt x="32016" y="43815"/>
                  </a:lnTo>
                  <a:lnTo>
                    <a:pt x="37706" y="39573"/>
                  </a:lnTo>
                  <a:lnTo>
                    <a:pt x="41279" y="39573"/>
                  </a:lnTo>
                  <a:lnTo>
                    <a:pt x="38903" y="36426"/>
                  </a:lnTo>
                  <a:lnTo>
                    <a:pt x="33845" y="29900"/>
                  </a:lnTo>
                  <a:lnTo>
                    <a:pt x="32309" y="27990"/>
                  </a:lnTo>
                  <a:lnTo>
                    <a:pt x="19951" y="27990"/>
                  </a:lnTo>
                  <a:lnTo>
                    <a:pt x="16128" y="27584"/>
                  </a:lnTo>
                  <a:lnTo>
                    <a:pt x="14152" y="25134"/>
                  </a:lnTo>
                  <a:close/>
                </a:path>
                <a:path w="80009" h="275590">
                  <a:moveTo>
                    <a:pt x="43878" y="43014"/>
                  </a:moveTo>
                  <a:lnTo>
                    <a:pt x="46020" y="45987"/>
                  </a:lnTo>
                  <a:lnTo>
                    <a:pt x="43878" y="43014"/>
                  </a:lnTo>
                  <a:close/>
                </a:path>
                <a:path w="80009" h="275590">
                  <a:moveTo>
                    <a:pt x="41718" y="40153"/>
                  </a:moveTo>
                  <a:lnTo>
                    <a:pt x="43878" y="43014"/>
                  </a:lnTo>
                  <a:lnTo>
                    <a:pt x="41744" y="40157"/>
                  </a:lnTo>
                  <a:close/>
                </a:path>
                <a:path w="80009" h="275590">
                  <a:moveTo>
                    <a:pt x="41279" y="39573"/>
                  </a:moveTo>
                  <a:lnTo>
                    <a:pt x="37706" y="39573"/>
                  </a:lnTo>
                  <a:lnTo>
                    <a:pt x="41718" y="40153"/>
                  </a:lnTo>
                  <a:lnTo>
                    <a:pt x="41279" y="39573"/>
                  </a:lnTo>
                  <a:close/>
                </a:path>
                <a:path w="80009" h="275590">
                  <a:moveTo>
                    <a:pt x="15250" y="16133"/>
                  </a:moveTo>
                  <a:lnTo>
                    <a:pt x="12293" y="18694"/>
                  </a:lnTo>
                  <a:lnTo>
                    <a:pt x="11963" y="22415"/>
                  </a:lnTo>
                  <a:lnTo>
                    <a:pt x="16128" y="27584"/>
                  </a:lnTo>
                  <a:lnTo>
                    <a:pt x="19951" y="27990"/>
                  </a:lnTo>
                  <a:lnTo>
                    <a:pt x="25184" y="23774"/>
                  </a:lnTo>
                  <a:lnTo>
                    <a:pt x="25590" y="19939"/>
                  </a:lnTo>
                  <a:lnTo>
                    <a:pt x="24825" y="18986"/>
                  </a:lnTo>
                  <a:lnTo>
                    <a:pt x="21602" y="18986"/>
                  </a:lnTo>
                  <a:lnTo>
                    <a:pt x="15250" y="16133"/>
                  </a:lnTo>
                  <a:close/>
                </a:path>
                <a:path w="80009" h="275590">
                  <a:moveTo>
                    <a:pt x="24096" y="18037"/>
                  </a:moveTo>
                  <a:lnTo>
                    <a:pt x="25590" y="19939"/>
                  </a:lnTo>
                  <a:lnTo>
                    <a:pt x="25184" y="23774"/>
                  </a:lnTo>
                  <a:lnTo>
                    <a:pt x="19951" y="27990"/>
                  </a:lnTo>
                  <a:lnTo>
                    <a:pt x="32309" y="27990"/>
                  </a:lnTo>
                  <a:lnTo>
                    <a:pt x="28673" y="23467"/>
                  </a:lnTo>
                  <a:lnTo>
                    <a:pt x="24096" y="18037"/>
                  </a:lnTo>
                  <a:close/>
                </a:path>
                <a:path w="80009" h="275590">
                  <a:moveTo>
                    <a:pt x="3555" y="12001"/>
                  </a:moveTo>
                  <a:lnTo>
                    <a:pt x="14152" y="25134"/>
                  </a:lnTo>
                  <a:lnTo>
                    <a:pt x="11963" y="22415"/>
                  </a:lnTo>
                  <a:lnTo>
                    <a:pt x="12293" y="18694"/>
                  </a:lnTo>
                  <a:lnTo>
                    <a:pt x="15250" y="16133"/>
                  </a:lnTo>
                  <a:lnTo>
                    <a:pt x="12440" y="14871"/>
                  </a:lnTo>
                  <a:lnTo>
                    <a:pt x="9207" y="14871"/>
                  </a:lnTo>
                  <a:lnTo>
                    <a:pt x="5562" y="14478"/>
                  </a:lnTo>
                  <a:lnTo>
                    <a:pt x="3555" y="12001"/>
                  </a:lnTo>
                  <a:close/>
                </a:path>
                <a:path w="80009" h="275590">
                  <a:moveTo>
                    <a:pt x="17310" y="14351"/>
                  </a:moveTo>
                  <a:lnTo>
                    <a:pt x="15250" y="16133"/>
                  </a:lnTo>
                  <a:lnTo>
                    <a:pt x="21602" y="18986"/>
                  </a:lnTo>
                  <a:lnTo>
                    <a:pt x="24070" y="18047"/>
                  </a:lnTo>
                  <a:lnTo>
                    <a:pt x="23355" y="17157"/>
                  </a:lnTo>
                  <a:lnTo>
                    <a:pt x="21145" y="14630"/>
                  </a:lnTo>
                  <a:lnTo>
                    <a:pt x="17310" y="14351"/>
                  </a:lnTo>
                  <a:close/>
                </a:path>
                <a:path w="80009" h="275590">
                  <a:moveTo>
                    <a:pt x="24070" y="18047"/>
                  </a:moveTo>
                  <a:lnTo>
                    <a:pt x="21602" y="18986"/>
                  </a:lnTo>
                  <a:lnTo>
                    <a:pt x="24825" y="18986"/>
                  </a:lnTo>
                  <a:lnTo>
                    <a:pt x="24070" y="18047"/>
                  </a:lnTo>
                  <a:close/>
                </a:path>
                <a:path w="80009" h="275590">
                  <a:moveTo>
                    <a:pt x="23355" y="17157"/>
                  </a:moveTo>
                  <a:lnTo>
                    <a:pt x="24070" y="18047"/>
                  </a:lnTo>
                  <a:lnTo>
                    <a:pt x="23355" y="17157"/>
                  </a:lnTo>
                  <a:close/>
                </a:path>
                <a:path w="80009" h="275590">
                  <a:moveTo>
                    <a:pt x="10338" y="1610"/>
                  </a:moveTo>
                  <a:lnTo>
                    <a:pt x="11544" y="2247"/>
                  </a:lnTo>
                  <a:lnTo>
                    <a:pt x="12598" y="3644"/>
                  </a:lnTo>
                  <a:lnTo>
                    <a:pt x="12922" y="5127"/>
                  </a:lnTo>
                  <a:lnTo>
                    <a:pt x="23355" y="17157"/>
                  </a:lnTo>
                  <a:lnTo>
                    <a:pt x="24096" y="18037"/>
                  </a:lnTo>
                  <a:lnTo>
                    <a:pt x="24739" y="17792"/>
                  </a:lnTo>
                  <a:lnTo>
                    <a:pt x="27089" y="12547"/>
                  </a:lnTo>
                  <a:lnTo>
                    <a:pt x="26009" y="9512"/>
                  </a:lnTo>
                  <a:lnTo>
                    <a:pt x="18986" y="5969"/>
                  </a:lnTo>
                  <a:lnTo>
                    <a:pt x="14477" y="3721"/>
                  </a:lnTo>
                  <a:lnTo>
                    <a:pt x="10338" y="1610"/>
                  </a:lnTo>
                  <a:close/>
                </a:path>
                <a:path w="80009" h="275590">
                  <a:moveTo>
                    <a:pt x="20921" y="14351"/>
                  </a:moveTo>
                  <a:lnTo>
                    <a:pt x="17310" y="14351"/>
                  </a:lnTo>
                  <a:lnTo>
                    <a:pt x="21145" y="14630"/>
                  </a:lnTo>
                  <a:lnTo>
                    <a:pt x="23355" y="17157"/>
                  </a:lnTo>
                  <a:lnTo>
                    <a:pt x="20921" y="14351"/>
                  </a:lnTo>
                  <a:close/>
                </a:path>
                <a:path w="80009" h="275590">
                  <a:moveTo>
                    <a:pt x="12922" y="5127"/>
                  </a:moveTo>
                  <a:lnTo>
                    <a:pt x="12953" y="5270"/>
                  </a:lnTo>
                  <a:lnTo>
                    <a:pt x="14516" y="7759"/>
                  </a:lnTo>
                  <a:lnTo>
                    <a:pt x="13982" y="11023"/>
                  </a:lnTo>
                  <a:lnTo>
                    <a:pt x="10364" y="13939"/>
                  </a:lnTo>
                  <a:lnTo>
                    <a:pt x="15250" y="16133"/>
                  </a:lnTo>
                  <a:lnTo>
                    <a:pt x="17310" y="14351"/>
                  </a:lnTo>
                  <a:lnTo>
                    <a:pt x="20921" y="14351"/>
                  </a:lnTo>
                  <a:lnTo>
                    <a:pt x="12922" y="5127"/>
                  </a:lnTo>
                  <a:close/>
                </a:path>
                <a:path w="80009" h="275590">
                  <a:moveTo>
                    <a:pt x="1655" y="8812"/>
                  </a:moveTo>
                  <a:lnTo>
                    <a:pt x="1590" y="9563"/>
                  </a:lnTo>
                  <a:lnTo>
                    <a:pt x="5562" y="14478"/>
                  </a:lnTo>
                  <a:lnTo>
                    <a:pt x="9207" y="14871"/>
                  </a:lnTo>
                  <a:lnTo>
                    <a:pt x="10364" y="13939"/>
                  </a:lnTo>
                  <a:lnTo>
                    <a:pt x="5143" y="11633"/>
                  </a:lnTo>
                  <a:lnTo>
                    <a:pt x="2057" y="10071"/>
                  </a:lnTo>
                  <a:lnTo>
                    <a:pt x="1655" y="8812"/>
                  </a:lnTo>
                  <a:close/>
                </a:path>
                <a:path w="80009" h="275590">
                  <a:moveTo>
                    <a:pt x="10364" y="13939"/>
                  </a:moveTo>
                  <a:lnTo>
                    <a:pt x="9207" y="14871"/>
                  </a:lnTo>
                  <a:lnTo>
                    <a:pt x="12440" y="14871"/>
                  </a:lnTo>
                  <a:lnTo>
                    <a:pt x="10364" y="13939"/>
                  </a:lnTo>
                  <a:close/>
                </a:path>
                <a:path w="80009" h="275590">
                  <a:moveTo>
                    <a:pt x="6680" y="1892"/>
                  </a:moveTo>
                  <a:lnTo>
                    <a:pt x="1978" y="5969"/>
                  </a:lnTo>
                  <a:lnTo>
                    <a:pt x="1867" y="6451"/>
                  </a:lnTo>
                  <a:lnTo>
                    <a:pt x="1655" y="8812"/>
                  </a:lnTo>
                  <a:lnTo>
                    <a:pt x="2057" y="10071"/>
                  </a:lnTo>
                  <a:lnTo>
                    <a:pt x="5143" y="11633"/>
                  </a:lnTo>
                  <a:lnTo>
                    <a:pt x="10364" y="13939"/>
                  </a:lnTo>
                  <a:lnTo>
                    <a:pt x="13982" y="11023"/>
                  </a:lnTo>
                  <a:lnTo>
                    <a:pt x="14516" y="7759"/>
                  </a:lnTo>
                  <a:lnTo>
                    <a:pt x="12953" y="5270"/>
                  </a:lnTo>
                  <a:lnTo>
                    <a:pt x="12922" y="5127"/>
                  </a:lnTo>
                  <a:lnTo>
                    <a:pt x="10337" y="2146"/>
                  </a:lnTo>
                  <a:lnTo>
                    <a:pt x="6680" y="1892"/>
                  </a:lnTo>
                  <a:close/>
                </a:path>
                <a:path w="80009" h="275590">
                  <a:moveTo>
                    <a:pt x="3520" y="1669"/>
                  </a:moveTo>
                  <a:lnTo>
                    <a:pt x="0" y="6451"/>
                  </a:lnTo>
                  <a:lnTo>
                    <a:pt x="1587" y="9559"/>
                  </a:lnTo>
                  <a:lnTo>
                    <a:pt x="1655" y="8812"/>
                  </a:lnTo>
                  <a:lnTo>
                    <a:pt x="965" y="6654"/>
                  </a:lnTo>
                  <a:lnTo>
                    <a:pt x="3520" y="1669"/>
                  </a:lnTo>
                  <a:close/>
                </a:path>
                <a:path w="80009" h="275590">
                  <a:moveTo>
                    <a:pt x="6295" y="300"/>
                  </a:moveTo>
                  <a:lnTo>
                    <a:pt x="4815" y="779"/>
                  </a:lnTo>
                  <a:lnTo>
                    <a:pt x="3520" y="1669"/>
                  </a:lnTo>
                  <a:lnTo>
                    <a:pt x="965" y="6654"/>
                  </a:lnTo>
                  <a:lnTo>
                    <a:pt x="1655" y="8812"/>
                  </a:lnTo>
                  <a:lnTo>
                    <a:pt x="1867" y="6451"/>
                  </a:lnTo>
                  <a:lnTo>
                    <a:pt x="1978" y="5969"/>
                  </a:lnTo>
                  <a:lnTo>
                    <a:pt x="6680" y="1892"/>
                  </a:lnTo>
                  <a:lnTo>
                    <a:pt x="10871" y="1892"/>
                  </a:lnTo>
                  <a:lnTo>
                    <a:pt x="7956" y="378"/>
                  </a:lnTo>
                  <a:lnTo>
                    <a:pt x="6295" y="300"/>
                  </a:lnTo>
                  <a:close/>
                </a:path>
                <a:path w="80009" h="275590">
                  <a:moveTo>
                    <a:pt x="10871" y="1892"/>
                  </a:moveTo>
                  <a:lnTo>
                    <a:pt x="6680" y="1892"/>
                  </a:lnTo>
                  <a:lnTo>
                    <a:pt x="10337" y="2146"/>
                  </a:lnTo>
                  <a:lnTo>
                    <a:pt x="12922" y="5127"/>
                  </a:lnTo>
                  <a:lnTo>
                    <a:pt x="12598" y="3644"/>
                  </a:lnTo>
                  <a:lnTo>
                    <a:pt x="11544" y="2247"/>
                  </a:lnTo>
                  <a:lnTo>
                    <a:pt x="10871" y="1892"/>
                  </a:lnTo>
                  <a:close/>
                </a:path>
                <a:path w="80009" h="275590">
                  <a:moveTo>
                    <a:pt x="4815" y="779"/>
                  </a:moveTo>
                  <a:lnTo>
                    <a:pt x="3809" y="1104"/>
                  </a:lnTo>
                  <a:lnTo>
                    <a:pt x="3520" y="1669"/>
                  </a:lnTo>
                  <a:lnTo>
                    <a:pt x="4815" y="779"/>
                  </a:lnTo>
                  <a:close/>
                </a:path>
                <a:path w="80009" h="275590">
                  <a:moveTo>
                    <a:pt x="7956" y="378"/>
                  </a:moveTo>
                  <a:lnTo>
                    <a:pt x="10338" y="1610"/>
                  </a:lnTo>
                  <a:lnTo>
                    <a:pt x="8013" y="381"/>
                  </a:lnTo>
                  <a:close/>
                </a:path>
                <a:path w="80009" h="275590">
                  <a:moveTo>
                    <a:pt x="5562" y="266"/>
                  </a:moveTo>
                  <a:lnTo>
                    <a:pt x="4815" y="779"/>
                  </a:lnTo>
                  <a:lnTo>
                    <a:pt x="6295" y="300"/>
                  </a:lnTo>
                  <a:lnTo>
                    <a:pt x="5562" y="266"/>
                  </a:lnTo>
                  <a:close/>
                </a:path>
                <a:path w="80009" h="275590">
                  <a:moveTo>
                    <a:pt x="7226" y="0"/>
                  </a:moveTo>
                  <a:lnTo>
                    <a:pt x="6295" y="300"/>
                  </a:lnTo>
                  <a:lnTo>
                    <a:pt x="7956" y="378"/>
                  </a:lnTo>
                  <a:lnTo>
                    <a:pt x="72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822655" y="3242094"/>
              <a:ext cx="411452" cy="233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48789" y="3280740"/>
              <a:ext cx="422427" cy="25527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976248" y="2139061"/>
              <a:ext cx="637949" cy="28238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4934" y="91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4934" y="2997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4934" y="50759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4934" y="715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94934" y="923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4934" y="1338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934" y="113104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4934" y="1338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94934" y="1754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94934" y="196231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4934" y="2170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4934" y="2377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94934" y="2585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4934" y="279359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4934" y="3001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4934" y="3209226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0"/>
                </a:moveTo>
                <a:lnTo>
                  <a:pt x="0" y="0"/>
                </a:lnTo>
              </a:path>
              <a:path w="84454" h="635">
                <a:moveTo>
                  <a:pt x="0" y="12"/>
                </a:moveTo>
                <a:lnTo>
                  <a:pt x="84074" y="12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94934" y="3624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4934" y="3417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94934" y="3624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4934" y="4040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94934" y="424832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4934" y="4456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4934" y="4663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4934" y="487178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94934" y="507960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94934" y="5287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4934" y="5495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94934" y="5703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4934" y="591087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4934" y="611869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94934" y="6326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94934" y="6534315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4">
                <a:moveTo>
                  <a:pt x="84074" y="12"/>
                </a:moveTo>
                <a:lnTo>
                  <a:pt x="0" y="12"/>
                </a:lnTo>
              </a:path>
              <a:path w="84454" h="63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94934" y="674215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94934" y="7157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94934" y="6949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94934" y="715779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94934" y="7365607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94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5483936" y="0"/>
            <a:ext cx="6350" cy="92075"/>
            <a:chOff x="5483936" y="0"/>
            <a:chExt cx="6350" cy="92075"/>
          </a:xfrm>
        </p:grpSpPr>
        <p:sp>
          <p:nvSpPr>
            <p:cNvPr id="46" name="object 46"/>
            <p:cNvSpPr/>
            <p:nvPr/>
          </p:nvSpPr>
          <p:spPr>
            <a:xfrm>
              <a:off x="5487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87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5279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5068290" y="0"/>
            <a:ext cx="6985" cy="92075"/>
            <a:chOff x="5068290" y="0"/>
            <a:chExt cx="6985" cy="92075"/>
          </a:xfrm>
        </p:grpSpPr>
        <p:sp>
          <p:nvSpPr>
            <p:cNvPr id="50" name="object 50"/>
            <p:cNvSpPr/>
            <p:nvPr/>
          </p:nvSpPr>
          <p:spPr>
            <a:xfrm>
              <a:off x="5071478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71465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4860480" y="0"/>
            <a:ext cx="6350" cy="92075"/>
            <a:chOff x="4860480" y="0"/>
            <a:chExt cx="6350" cy="92075"/>
          </a:xfrm>
        </p:grpSpPr>
        <p:sp>
          <p:nvSpPr>
            <p:cNvPr id="53" name="object 53"/>
            <p:cNvSpPr/>
            <p:nvPr/>
          </p:nvSpPr>
          <p:spPr>
            <a:xfrm>
              <a:off x="4863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63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4655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4444834" y="0"/>
            <a:ext cx="6985" cy="92075"/>
            <a:chOff x="4444834" y="0"/>
            <a:chExt cx="6985" cy="92075"/>
          </a:xfrm>
        </p:grpSpPr>
        <p:sp>
          <p:nvSpPr>
            <p:cNvPr id="57" name="object 57"/>
            <p:cNvSpPr/>
            <p:nvPr/>
          </p:nvSpPr>
          <p:spPr>
            <a:xfrm>
              <a:off x="4448022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448009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237024" y="0"/>
            <a:ext cx="6350" cy="92075"/>
            <a:chOff x="4237024" y="0"/>
            <a:chExt cx="6350" cy="92075"/>
          </a:xfrm>
        </p:grpSpPr>
        <p:sp>
          <p:nvSpPr>
            <p:cNvPr id="60" name="object 60"/>
            <p:cNvSpPr/>
            <p:nvPr/>
          </p:nvSpPr>
          <p:spPr>
            <a:xfrm>
              <a:off x="4240199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40199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4029202" y="0"/>
            <a:ext cx="6985" cy="92075"/>
            <a:chOff x="4029202" y="0"/>
            <a:chExt cx="6985" cy="92075"/>
          </a:xfrm>
        </p:grpSpPr>
        <p:sp>
          <p:nvSpPr>
            <p:cNvPr id="63" name="object 63"/>
            <p:cNvSpPr/>
            <p:nvPr/>
          </p:nvSpPr>
          <p:spPr>
            <a:xfrm>
              <a:off x="4032389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32377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3821391" y="0"/>
            <a:ext cx="6350" cy="92075"/>
            <a:chOff x="3821391" y="0"/>
            <a:chExt cx="6350" cy="92075"/>
          </a:xfrm>
        </p:grpSpPr>
        <p:sp>
          <p:nvSpPr>
            <p:cNvPr id="66" name="object 66"/>
            <p:cNvSpPr/>
            <p:nvPr/>
          </p:nvSpPr>
          <p:spPr>
            <a:xfrm>
              <a:off x="3824566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824566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3613568" y="0"/>
            <a:ext cx="6350" cy="92075"/>
            <a:chOff x="3613568" y="0"/>
            <a:chExt cx="6350" cy="92075"/>
          </a:xfrm>
        </p:grpSpPr>
        <p:sp>
          <p:nvSpPr>
            <p:cNvPr id="69" name="object 69"/>
            <p:cNvSpPr/>
            <p:nvPr/>
          </p:nvSpPr>
          <p:spPr>
            <a:xfrm>
              <a:off x="3616743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16743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3405746" y="0"/>
            <a:ext cx="6985" cy="92075"/>
            <a:chOff x="3405746" y="0"/>
            <a:chExt cx="6985" cy="92075"/>
          </a:xfrm>
        </p:grpSpPr>
        <p:sp>
          <p:nvSpPr>
            <p:cNvPr id="72" name="object 72"/>
            <p:cNvSpPr/>
            <p:nvPr/>
          </p:nvSpPr>
          <p:spPr>
            <a:xfrm>
              <a:off x="3408934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08921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3197936" y="0"/>
            <a:ext cx="6350" cy="92075"/>
            <a:chOff x="3197936" y="0"/>
            <a:chExt cx="6350" cy="92075"/>
          </a:xfrm>
        </p:grpSpPr>
        <p:sp>
          <p:nvSpPr>
            <p:cNvPr id="75" name="object 75"/>
            <p:cNvSpPr/>
            <p:nvPr/>
          </p:nvSpPr>
          <p:spPr>
            <a:xfrm>
              <a:off x="3201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01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2990113" y="0"/>
            <a:ext cx="6350" cy="92075"/>
            <a:chOff x="2990113" y="0"/>
            <a:chExt cx="6350" cy="92075"/>
          </a:xfrm>
        </p:grpSpPr>
        <p:sp>
          <p:nvSpPr>
            <p:cNvPr id="78" name="object 78"/>
            <p:cNvSpPr/>
            <p:nvPr/>
          </p:nvSpPr>
          <p:spPr>
            <a:xfrm>
              <a:off x="2993288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93288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2782290" y="0"/>
            <a:ext cx="6985" cy="92075"/>
            <a:chOff x="2782290" y="0"/>
            <a:chExt cx="6985" cy="92075"/>
          </a:xfrm>
        </p:grpSpPr>
        <p:sp>
          <p:nvSpPr>
            <p:cNvPr id="81" name="object 81"/>
            <p:cNvSpPr/>
            <p:nvPr/>
          </p:nvSpPr>
          <p:spPr>
            <a:xfrm>
              <a:off x="2785478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785465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2574480" y="0"/>
            <a:ext cx="6350" cy="92075"/>
            <a:chOff x="2574480" y="0"/>
            <a:chExt cx="6350" cy="92075"/>
          </a:xfrm>
        </p:grpSpPr>
        <p:sp>
          <p:nvSpPr>
            <p:cNvPr id="84" name="object 84"/>
            <p:cNvSpPr/>
            <p:nvPr/>
          </p:nvSpPr>
          <p:spPr>
            <a:xfrm>
              <a:off x="2577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577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2366657" y="2790418"/>
            <a:ext cx="214629" cy="1253490"/>
            <a:chOff x="2366657" y="2790418"/>
            <a:chExt cx="214629" cy="1253490"/>
          </a:xfrm>
        </p:grpSpPr>
        <p:sp>
          <p:nvSpPr>
            <p:cNvPr id="87" name="object 87"/>
            <p:cNvSpPr/>
            <p:nvPr/>
          </p:nvSpPr>
          <p:spPr>
            <a:xfrm>
              <a:off x="2369832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369832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36983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369832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369832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369832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2366657" y="4660785"/>
            <a:ext cx="214629" cy="422275"/>
            <a:chOff x="2366657" y="4660785"/>
            <a:chExt cx="214629" cy="422275"/>
          </a:xfrm>
        </p:grpSpPr>
        <p:sp>
          <p:nvSpPr>
            <p:cNvPr id="94" name="object 94"/>
            <p:cNvSpPr/>
            <p:nvPr/>
          </p:nvSpPr>
          <p:spPr>
            <a:xfrm>
              <a:off x="2369832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369832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2369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162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object 98"/>
          <p:cNvGrpSpPr/>
          <p:nvPr/>
        </p:nvGrpSpPr>
        <p:grpSpPr>
          <a:xfrm>
            <a:off x="2158834" y="2790418"/>
            <a:ext cx="214629" cy="1253490"/>
            <a:chOff x="2158834" y="2790418"/>
            <a:chExt cx="214629" cy="1253490"/>
          </a:xfrm>
        </p:grpSpPr>
        <p:sp>
          <p:nvSpPr>
            <p:cNvPr id="99" name="object 99"/>
            <p:cNvSpPr/>
            <p:nvPr/>
          </p:nvSpPr>
          <p:spPr>
            <a:xfrm>
              <a:off x="2162009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162009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162009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162009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162009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62009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2158834" y="4660785"/>
            <a:ext cx="214629" cy="422275"/>
            <a:chOff x="2158834" y="4660785"/>
            <a:chExt cx="214629" cy="422275"/>
          </a:xfrm>
        </p:grpSpPr>
        <p:sp>
          <p:nvSpPr>
            <p:cNvPr id="106" name="object 106"/>
            <p:cNvSpPr/>
            <p:nvPr/>
          </p:nvSpPr>
          <p:spPr>
            <a:xfrm>
              <a:off x="2162009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162009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/>
          <p:nvPr/>
        </p:nvSpPr>
        <p:spPr>
          <a:xfrm>
            <a:off x="2162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1951024" y="504418"/>
            <a:ext cx="214629" cy="1461135"/>
            <a:chOff x="1951024" y="504418"/>
            <a:chExt cx="214629" cy="1461135"/>
          </a:xfrm>
        </p:grpSpPr>
        <p:sp>
          <p:nvSpPr>
            <p:cNvPr id="111" name="object 111"/>
            <p:cNvSpPr/>
            <p:nvPr/>
          </p:nvSpPr>
          <p:spPr>
            <a:xfrm>
              <a:off x="1954199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954199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954199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954199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95419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95419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954199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1951024" y="2790418"/>
            <a:ext cx="214629" cy="1253490"/>
            <a:chOff x="1951024" y="2790418"/>
            <a:chExt cx="214629" cy="1253490"/>
          </a:xfrm>
        </p:grpSpPr>
        <p:sp>
          <p:nvSpPr>
            <p:cNvPr id="119" name="object 119"/>
            <p:cNvSpPr/>
            <p:nvPr/>
          </p:nvSpPr>
          <p:spPr>
            <a:xfrm>
              <a:off x="1954199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954199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954199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954199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954199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954199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1951024" y="4660785"/>
            <a:ext cx="214629" cy="422275"/>
            <a:chOff x="1951024" y="4660785"/>
            <a:chExt cx="214629" cy="422275"/>
          </a:xfrm>
        </p:grpSpPr>
        <p:sp>
          <p:nvSpPr>
            <p:cNvPr id="126" name="object 126"/>
            <p:cNvSpPr/>
            <p:nvPr/>
          </p:nvSpPr>
          <p:spPr>
            <a:xfrm>
              <a:off x="1954199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954199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0" name="object 130"/>
          <p:cNvGrpSpPr/>
          <p:nvPr/>
        </p:nvGrpSpPr>
        <p:grpSpPr>
          <a:xfrm>
            <a:off x="1743201" y="504418"/>
            <a:ext cx="214629" cy="1461135"/>
            <a:chOff x="1743201" y="504418"/>
            <a:chExt cx="214629" cy="1461135"/>
          </a:xfrm>
        </p:grpSpPr>
        <p:sp>
          <p:nvSpPr>
            <p:cNvPr id="131" name="object 131"/>
            <p:cNvSpPr/>
            <p:nvPr/>
          </p:nvSpPr>
          <p:spPr>
            <a:xfrm>
              <a:off x="1746376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46376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746376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746376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746376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746376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46376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8" name="object 138"/>
          <p:cNvGrpSpPr/>
          <p:nvPr/>
        </p:nvGrpSpPr>
        <p:grpSpPr>
          <a:xfrm>
            <a:off x="1743201" y="2790418"/>
            <a:ext cx="214629" cy="1253490"/>
            <a:chOff x="1743201" y="2790418"/>
            <a:chExt cx="214629" cy="1253490"/>
          </a:xfrm>
        </p:grpSpPr>
        <p:sp>
          <p:nvSpPr>
            <p:cNvPr id="139" name="object 139"/>
            <p:cNvSpPr/>
            <p:nvPr/>
          </p:nvSpPr>
          <p:spPr>
            <a:xfrm>
              <a:off x="1746376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746376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46376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46376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46376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46376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1743201" y="4245152"/>
            <a:ext cx="214629" cy="1253490"/>
            <a:chOff x="1743201" y="4245152"/>
            <a:chExt cx="214629" cy="1253490"/>
          </a:xfrm>
        </p:grpSpPr>
        <p:sp>
          <p:nvSpPr>
            <p:cNvPr id="146" name="object 146"/>
            <p:cNvSpPr/>
            <p:nvPr/>
          </p:nvSpPr>
          <p:spPr>
            <a:xfrm>
              <a:off x="1746376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46376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746376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746376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746376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746376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2" name="object 152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538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4" name="object 154"/>
          <p:cNvGrpSpPr/>
          <p:nvPr/>
        </p:nvGrpSpPr>
        <p:grpSpPr>
          <a:xfrm>
            <a:off x="1535379" y="504418"/>
            <a:ext cx="214629" cy="1461135"/>
            <a:chOff x="1535379" y="504418"/>
            <a:chExt cx="214629" cy="1461135"/>
          </a:xfrm>
        </p:grpSpPr>
        <p:sp>
          <p:nvSpPr>
            <p:cNvPr id="155" name="object 155"/>
            <p:cNvSpPr/>
            <p:nvPr/>
          </p:nvSpPr>
          <p:spPr>
            <a:xfrm>
              <a:off x="1538554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538554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538554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538554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538554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538554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538554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2" name="object 162"/>
          <p:cNvGrpSpPr/>
          <p:nvPr/>
        </p:nvGrpSpPr>
        <p:grpSpPr>
          <a:xfrm>
            <a:off x="1535379" y="2790418"/>
            <a:ext cx="214629" cy="1253490"/>
            <a:chOff x="1535379" y="2790418"/>
            <a:chExt cx="214629" cy="1253490"/>
          </a:xfrm>
        </p:grpSpPr>
        <p:sp>
          <p:nvSpPr>
            <p:cNvPr id="163" name="object 163"/>
            <p:cNvSpPr/>
            <p:nvPr/>
          </p:nvSpPr>
          <p:spPr>
            <a:xfrm>
              <a:off x="1538554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538554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38554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38554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538554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538554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9" name="object 169"/>
          <p:cNvGrpSpPr/>
          <p:nvPr/>
        </p:nvGrpSpPr>
        <p:grpSpPr>
          <a:xfrm>
            <a:off x="1535379" y="4245152"/>
            <a:ext cx="214629" cy="1253490"/>
            <a:chOff x="1535379" y="4245152"/>
            <a:chExt cx="214629" cy="1253490"/>
          </a:xfrm>
        </p:grpSpPr>
        <p:sp>
          <p:nvSpPr>
            <p:cNvPr id="170" name="object 170"/>
            <p:cNvSpPr/>
            <p:nvPr/>
          </p:nvSpPr>
          <p:spPr>
            <a:xfrm>
              <a:off x="1538554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538554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538554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538554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538554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538554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6" name="object 176"/>
          <p:cNvSpPr/>
          <p:nvPr/>
        </p:nvSpPr>
        <p:spPr>
          <a:xfrm>
            <a:off x="1538554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8" name="object 178"/>
          <p:cNvGrpSpPr/>
          <p:nvPr/>
        </p:nvGrpSpPr>
        <p:grpSpPr>
          <a:xfrm>
            <a:off x="1327569" y="504418"/>
            <a:ext cx="214629" cy="1461135"/>
            <a:chOff x="1327569" y="504418"/>
            <a:chExt cx="214629" cy="1461135"/>
          </a:xfrm>
        </p:grpSpPr>
        <p:sp>
          <p:nvSpPr>
            <p:cNvPr id="179" name="object 179"/>
            <p:cNvSpPr/>
            <p:nvPr/>
          </p:nvSpPr>
          <p:spPr>
            <a:xfrm>
              <a:off x="1330744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330744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330744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330744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330744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330744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330744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6" name="object 186"/>
          <p:cNvGrpSpPr/>
          <p:nvPr/>
        </p:nvGrpSpPr>
        <p:grpSpPr>
          <a:xfrm>
            <a:off x="1327569" y="2790418"/>
            <a:ext cx="214629" cy="1253490"/>
            <a:chOff x="1327569" y="2790418"/>
            <a:chExt cx="214629" cy="1253490"/>
          </a:xfrm>
        </p:grpSpPr>
        <p:sp>
          <p:nvSpPr>
            <p:cNvPr id="187" name="object 187"/>
            <p:cNvSpPr/>
            <p:nvPr/>
          </p:nvSpPr>
          <p:spPr>
            <a:xfrm>
              <a:off x="1330744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330744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330744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330744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330744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330744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3" name="object 193"/>
          <p:cNvGrpSpPr/>
          <p:nvPr/>
        </p:nvGrpSpPr>
        <p:grpSpPr>
          <a:xfrm>
            <a:off x="1327569" y="4245152"/>
            <a:ext cx="214629" cy="1253490"/>
            <a:chOff x="1327569" y="4245152"/>
            <a:chExt cx="214629" cy="1253490"/>
          </a:xfrm>
        </p:grpSpPr>
        <p:sp>
          <p:nvSpPr>
            <p:cNvPr id="194" name="object 194"/>
            <p:cNvSpPr/>
            <p:nvPr/>
          </p:nvSpPr>
          <p:spPr>
            <a:xfrm>
              <a:off x="1330744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30744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330744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330744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330744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330744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0" name="object 200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12293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2" name="object 202"/>
          <p:cNvGrpSpPr/>
          <p:nvPr/>
        </p:nvGrpSpPr>
        <p:grpSpPr>
          <a:xfrm>
            <a:off x="1119746" y="504418"/>
            <a:ext cx="214629" cy="1461135"/>
            <a:chOff x="1119746" y="504418"/>
            <a:chExt cx="214629" cy="1461135"/>
          </a:xfrm>
        </p:grpSpPr>
        <p:sp>
          <p:nvSpPr>
            <p:cNvPr id="203" name="object 203"/>
            <p:cNvSpPr/>
            <p:nvPr/>
          </p:nvSpPr>
          <p:spPr>
            <a:xfrm>
              <a:off x="1122921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122921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122921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12292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12292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12292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122921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0" name="object 210"/>
          <p:cNvGrpSpPr/>
          <p:nvPr/>
        </p:nvGrpSpPr>
        <p:grpSpPr>
          <a:xfrm>
            <a:off x="1119746" y="2790418"/>
            <a:ext cx="214629" cy="1253490"/>
            <a:chOff x="1119746" y="2790418"/>
            <a:chExt cx="214629" cy="1253490"/>
          </a:xfrm>
        </p:grpSpPr>
        <p:sp>
          <p:nvSpPr>
            <p:cNvPr id="211" name="object 211"/>
            <p:cNvSpPr/>
            <p:nvPr/>
          </p:nvSpPr>
          <p:spPr>
            <a:xfrm>
              <a:off x="1122921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122921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12292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122921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12292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122921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1119746" y="4245152"/>
            <a:ext cx="214629" cy="1253490"/>
            <a:chOff x="1119746" y="4245152"/>
            <a:chExt cx="214629" cy="1253490"/>
          </a:xfrm>
        </p:grpSpPr>
        <p:sp>
          <p:nvSpPr>
            <p:cNvPr id="218" name="object 218"/>
            <p:cNvSpPr/>
            <p:nvPr/>
          </p:nvSpPr>
          <p:spPr>
            <a:xfrm>
              <a:off x="112292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122921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122921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122921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122921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122921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4" name="object 224"/>
          <p:cNvSpPr/>
          <p:nvPr/>
        </p:nvSpPr>
        <p:spPr>
          <a:xfrm>
            <a:off x="1122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6" name="object 226"/>
          <p:cNvGrpSpPr/>
          <p:nvPr/>
        </p:nvGrpSpPr>
        <p:grpSpPr>
          <a:xfrm>
            <a:off x="911936" y="504418"/>
            <a:ext cx="214629" cy="1461135"/>
            <a:chOff x="911936" y="504418"/>
            <a:chExt cx="214629" cy="1461135"/>
          </a:xfrm>
        </p:grpSpPr>
        <p:sp>
          <p:nvSpPr>
            <p:cNvPr id="227" name="object 227"/>
            <p:cNvSpPr/>
            <p:nvPr/>
          </p:nvSpPr>
          <p:spPr>
            <a:xfrm>
              <a:off x="915111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915111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915111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91511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91511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1511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15111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4" name="object 234"/>
          <p:cNvGrpSpPr/>
          <p:nvPr/>
        </p:nvGrpSpPr>
        <p:grpSpPr>
          <a:xfrm>
            <a:off x="911936" y="2790418"/>
            <a:ext cx="214629" cy="1253490"/>
            <a:chOff x="911936" y="2790418"/>
            <a:chExt cx="214629" cy="1253490"/>
          </a:xfrm>
        </p:grpSpPr>
        <p:sp>
          <p:nvSpPr>
            <p:cNvPr id="235" name="object 235"/>
            <p:cNvSpPr/>
            <p:nvPr/>
          </p:nvSpPr>
          <p:spPr>
            <a:xfrm>
              <a:off x="915111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915111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91511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915111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91511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915111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1" name="object 241"/>
          <p:cNvGrpSpPr/>
          <p:nvPr/>
        </p:nvGrpSpPr>
        <p:grpSpPr>
          <a:xfrm>
            <a:off x="911936" y="4245152"/>
            <a:ext cx="214629" cy="1253490"/>
            <a:chOff x="911936" y="4245152"/>
            <a:chExt cx="214629" cy="1253490"/>
          </a:xfrm>
        </p:grpSpPr>
        <p:sp>
          <p:nvSpPr>
            <p:cNvPr id="242" name="object 242"/>
            <p:cNvSpPr/>
            <p:nvPr/>
          </p:nvSpPr>
          <p:spPr>
            <a:xfrm>
              <a:off x="91511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915111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915111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915111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915111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915111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8" name="object 248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0" name="object 250"/>
          <p:cNvGrpSpPr/>
          <p:nvPr/>
        </p:nvGrpSpPr>
        <p:grpSpPr>
          <a:xfrm>
            <a:off x="704113" y="504418"/>
            <a:ext cx="214629" cy="1461135"/>
            <a:chOff x="704113" y="504418"/>
            <a:chExt cx="214629" cy="1461135"/>
          </a:xfrm>
        </p:grpSpPr>
        <p:sp>
          <p:nvSpPr>
            <p:cNvPr id="251" name="object 251"/>
            <p:cNvSpPr/>
            <p:nvPr/>
          </p:nvSpPr>
          <p:spPr>
            <a:xfrm>
              <a:off x="707288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07288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07288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07288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07288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07288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707288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8" name="object 258"/>
          <p:cNvGrpSpPr/>
          <p:nvPr/>
        </p:nvGrpSpPr>
        <p:grpSpPr>
          <a:xfrm>
            <a:off x="704113" y="2790418"/>
            <a:ext cx="214629" cy="1253490"/>
            <a:chOff x="704113" y="2790418"/>
            <a:chExt cx="214629" cy="1253490"/>
          </a:xfrm>
        </p:grpSpPr>
        <p:sp>
          <p:nvSpPr>
            <p:cNvPr id="259" name="object 259"/>
            <p:cNvSpPr/>
            <p:nvPr/>
          </p:nvSpPr>
          <p:spPr>
            <a:xfrm>
              <a:off x="707288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707288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707288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707288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707288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707288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5" name="object 265"/>
          <p:cNvGrpSpPr/>
          <p:nvPr/>
        </p:nvGrpSpPr>
        <p:grpSpPr>
          <a:xfrm>
            <a:off x="704113" y="4245152"/>
            <a:ext cx="214629" cy="1253490"/>
            <a:chOff x="704113" y="4245152"/>
            <a:chExt cx="214629" cy="1253490"/>
          </a:xfrm>
        </p:grpSpPr>
        <p:sp>
          <p:nvSpPr>
            <p:cNvPr id="266" name="object 266"/>
            <p:cNvSpPr/>
            <p:nvPr/>
          </p:nvSpPr>
          <p:spPr>
            <a:xfrm>
              <a:off x="707288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707288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707288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707288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707288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707288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2" name="object 272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4" name="object 274"/>
          <p:cNvGrpSpPr/>
          <p:nvPr/>
        </p:nvGrpSpPr>
        <p:grpSpPr>
          <a:xfrm>
            <a:off x="496290" y="2790418"/>
            <a:ext cx="214629" cy="1253490"/>
            <a:chOff x="496290" y="2790418"/>
            <a:chExt cx="214629" cy="1253490"/>
          </a:xfrm>
        </p:grpSpPr>
        <p:sp>
          <p:nvSpPr>
            <p:cNvPr id="275" name="object 275"/>
            <p:cNvSpPr/>
            <p:nvPr/>
          </p:nvSpPr>
          <p:spPr>
            <a:xfrm>
              <a:off x="499465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99465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9946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99465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9946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99465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1" name="object 281"/>
          <p:cNvGrpSpPr/>
          <p:nvPr/>
        </p:nvGrpSpPr>
        <p:grpSpPr>
          <a:xfrm>
            <a:off x="496290" y="4245152"/>
            <a:ext cx="214629" cy="1253490"/>
            <a:chOff x="496290" y="4245152"/>
            <a:chExt cx="214629" cy="1253490"/>
          </a:xfrm>
        </p:grpSpPr>
        <p:sp>
          <p:nvSpPr>
            <p:cNvPr id="282" name="object 282"/>
            <p:cNvSpPr/>
            <p:nvPr/>
          </p:nvSpPr>
          <p:spPr>
            <a:xfrm>
              <a:off x="49946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99465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99465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99465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99465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99465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8" name="object 288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291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0" name="object 290"/>
          <p:cNvGrpSpPr/>
          <p:nvPr/>
        </p:nvGrpSpPr>
        <p:grpSpPr>
          <a:xfrm>
            <a:off x="288467" y="2790418"/>
            <a:ext cx="214629" cy="1253490"/>
            <a:chOff x="288467" y="2790418"/>
            <a:chExt cx="214629" cy="1253490"/>
          </a:xfrm>
        </p:grpSpPr>
        <p:sp>
          <p:nvSpPr>
            <p:cNvPr id="291" name="object 291"/>
            <p:cNvSpPr/>
            <p:nvPr/>
          </p:nvSpPr>
          <p:spPr>
            <a:xfrm>
              <a:off x="291642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91642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9164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91642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91642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91642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7" name="object 297"/>
          <p:cNvGrpSpPr/>
          <p:nvPr/>
        </p:nvGrpSpPr>
        <p:grpSpPr>
          <a:xfrm>
            <a:off x="288467" y="4245152"/>
            <a:ext cx="214629" cy="1253490"/>
            <a:chOff x="288467" y="4245152"/>
            <a:chExt cx="214629" cy="1253490"/>
          </a:xfrm>
        </p:grpSpPr>
        <p:sp>
          <p:nvSpPr>
            <p:cNvPr id="298" name="object 298"/>
            <p:cNvSpPr/>
            <p:nvPr/>
          </p:nvSpPr>
          <p:spPr>
            <a:xfrm>
              <a:off x="291642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91642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91642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91642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91642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91642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4" name="object 304"/>
          <p:cNvSpPr/>
          <p:nvPr/>
        </p:nvSpPr>
        <p:spPr>
          <a:xfrm>
            <a:off x="291642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3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0" y="91960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0" y="207810"/>
                </a:moveTo>
                <a:lnTo>
                  <a:pt x="83832" y="207810"/>
                </a:lnTo>
                <a:lnTo>
                  <a:pt x="83832" y="0"/>
                </a:lnTo>
                <a:lnTo>
                  <a:pt x="0" y="0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7" name="object 307"/>
          <p:cNvGrpSpPr/>
          <p:nvPr/>
        </p:nvGrpSpPr>
        <p:grpSpPr>
          <a:xfrm>
            <a:off x="-3175" y="504405"/>
            <a:ext cx="90805" cy="629920"/>
            <a:chOff x="-3175" y="504405"/>
            <a:chExt cx="90805" cy="629920"/>
          </a:xfrm>
        </p:grpSpPr>
        <p:sp>
          <p:nvSpPr>
            <p:cNvPr id="308" name="object 308"/>
            <p:cNvSpPr/>
            <p:nvPr/>
          </p:nvSpPr>
          <p:spPr>
            <a:xfrm>
              <a:off x="0" y="507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0" y="715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0" y="923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1" name="object 311"/>
          <p:cNvSpPr/>
          <p:nvPr/>
        </p:nvSpPr>
        <p:spPr>
          <a:xfrm>
            <a:off x="0" y="1131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80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80">
                <a:moveTo>
                  <a:pt x="83832" y="207822"/>
                </a:moveTo>
                <a:lnTo>
                  <a:pt x="83832" y="0"/>
                </a:lnTo>
                <a:lnTo>
                  <a:pt x="0" y="0"/>
                </a:lnTo>
              </a:path>
              <a:path w="84455" h="208280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2" name="object 312"/>
          <p:cNvGrpSpPr/>
          <p:nvPr/>
        </p:nvGrpSpPr>
        <p:grpSpPr>
          <a:xfrm>
            <a:off x="-3175" y="1335696"/>
            <a:ext cx="90805" cy="2084705"/>
            <a:chOff x="-3175" y="1335696"/>
            <a:chExt cx="90805" cy="2084705"/>
          </a:xfrm>
        </p:grpSpPr>
        <p:sp>
          <p:nvSpPr>
            <p:cNvPr id="313" name="object 313"/>
            <p:cNvSpPr/>
            <p:nvPr/>
          </p:nvSpPr>
          <p:spPr>
            <a:xfrm>
              <a:off x="0" y="1338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80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0" y="1546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0" y="1754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0" y="1962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0" y="2170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0" y="2377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0" y="2585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0" y="2793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0" y="3001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0" y="3209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3" name="object 323"/>
          <p:cNvSpPr/>
          <p:nvPr/>
        </p:nvSpPr>
        <p:spPr>
          <a:xfrm>
            <a:off x="0" y="3417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83832" y="207822"/>
                </a:moveTo>
                <a:lnTo>
                  <a:pt x="83832" y="13"/>
                </a:lnTo>
                <a:lnTo>
                  <a:pt x="0" y="13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162148" y="125056"/>
            <a:ext cx="172328" cy="140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1605902" y="77368"/>
            <a:ext cx="378513" cy="188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495740" y="1381747"/>
            <a:ext cx="108546" cy="1998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75556" y="497776"/>
            <a:ext cx="1575480" cy="15543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2735338" y="1353515"/>
            <a:ext cx="361683" cy="2276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172980" y="1366278"/>
            <a:ext cx="208813" cy="164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481184" y="1385557"/>
            <a:ext cx="362381" cy="146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2461831" y="1722640"/>
            <a:ext cx="616521" cy="1424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254628" y="1700085"/>
            <a:ext cx="236886" cy="1475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561234" y="1665719"/>
            <a:ext cx="425879" cy="1925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075248" y="1704682"/>
            <a:ext cx="114092" cy="1099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254868" y="1663026"/>
            <a:ext cx="568731" cy="1730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2465374" y="2028964"/>
            <a:ext cx="350481" cy="1746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2916986" y="2025294"/>
            <a:ext cx="474776" cy="1364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507463" y="2011959"/>
            <a:ext cx="217712" cy="2135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820680" y="1975878"/>
            <a:ext cx="246214" cy="1853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158669" y="2008276"/>
            <a:ext cx="415485" cy="1992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661547" y="2027427"/>
            <a:ext cx="114440" cy="864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893910" y="1979155"/>
            <a:ext cx="717876" cy="2081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682445" y="2985439"/>
            <a:ext cx="206756" cy="1685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93930" y="3630586"/>
            <a:ext cx="93647" cy="12820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060937" y="3634651"/>
            <a:ext cx="331833" cy="14641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1492402" y="3612438"/>
            <a:ext cx="387731" cy="152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84586" y="2384158"/>
            <a:ext cx="493407" cy="1661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1096768" y="2399537"/>
            <a:ext cx="504041" cy="1557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165471" y="2747314"/>
            <a:ext cx="2527944" cy="136989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1666265" y="2413037"/>
            <a:ext cx="82646" cy="15695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2048027" y="3652786"/>
            <a:ext cx="142557" cy="9707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2454530" y="3626662"/>
            <a:ext cx="243225" cy="14544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2770873" y="3623957"/>
            <a:ext cx="71297" cy="8210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2937970" y="3603116"/>
            <a:ext cx="308311" cy="13242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3369090" y="3614902"/>
            <a:ext cx="472011" cy="16461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3929240" y="3596347"/>
            <a:ext cx="44450" cy="90805"/>
          </a:xfrm>
          <a:custGeom>
            <a:avLst/>
            <a:gdLst/>
            <a:ahLst/>
            <a:cxnLst/>
            <a:rect l="l" t="t" r="r" b="b"/>
            <a:pathLst>
              <a:path w="44450" h="90804">
                <a:moveTo>
                  <a:pt x="19315" y="13762"/>
                </a:moveTo>
                <a:lnTo>
                  <a:pt x="6427" y="60159"/>
                </a:lnTo>
                <a:lnTo>
                  <a:pt x="0" y="87147"/>
                </a:lnTo>
                <a:lnTo>
                  <a:pt x="1358" y="89357"/>
                </a:lnTo>
                <a:lnTo>
                  <a:pt x="5689" y="90373"/>
                </a:lnTo>
                <a:lnTo>
                  <a:pt x="7823" y="89128"/>
                </a:lnTo>
                <a:lnTo>
                  <a:pt x="12087" y="74927"/>
                </a:lnTo>
                <a:lnTo>
                  <a:pt x="15771" y="62807"/>
                </a:lnTo>
                <a:lnTo>
                  <a:pt x="19520" y="50707"/>
                </a:lnTo>
                <a:lnTo>
                  <a:pt x="23355" y="38633"/>
                </a:lnTo>
                <a:lnTo>
                  <a:pt x="25819" y="31026"/>
                </a:lnTo>
                <a:lnTo>
                  <a:pt x="28079" y="23139"/>
                </a:lnTo>
                <a:lnTo>
                  <a:pt x="29443" y="20129"/>
                </a:lnTo>
                <a:lnTo>
                  <a:pt x="26339" y="20129"/>
                </a:lnTo>
                <a:lnTo>
                  <a:pt x="20510" y="17259"/>
                </a:lnTo>
                <a:lnTo>
                  <a:pt x="19315" y="13762"/>
                </a:lnTo>
                <a:close/>
              </a:path>
              <a:path w="44450" h="90804">
                <a:moveTo>
                  <a:pt x="25539" y="6730"/>
                </a:moveTo>
                <a:lnTo>
                  <a:pt x="22159" y="7975"/>
                </a:lnTo>
                <a:lnTo>
                  <a:pt x="21907" y="8445"/>
                </a:lnTo>
                <a:lnTo>
                  <a:pt x="19405" y="13576"/>
                </a:lnTo>
                <a:lnTo>
                  <a:pt x="19395" y="13995"/>
                </a:lnTo>
                <a:lnTo>
                  <a:pt x="20510" y="17259"/>
                </a:lnTo>
                <a:lnTo>
                  <a:pt x="26339" y="20129"/>
                </a:lnTo>
                <a:lnTo>
                  <a:pt x="29870" y="18923"/>
                </a:lnTo>
                <a:lnTo>
                  <a:pt x="31394" y="15811"/>
                </a:lnTo>
                <a:lnTo>
                  <a:pt x="32327" y="13728"/>
                </a:lnTo>
                <a:lnTo>
                  <a:pt x="32334" y="13576"/>
                </a:lnTo>
                <a:lnTo>
                  <a:pt x="30746" y="11785"/>
                </a:lnTo>
                <a:lnTo>
                  <a:pt x="30506" y="11617"/>
                </a:lnTo>
                <a:lnTo>
                  <a:pt x="30073" y="11506"/>
                </a:lnTo>
                <a:lnTo>
                  <a:pt x="26924" y="10299"/>
                </a:lnTo>
                <a:lnTo>
                  <a:pt x="25552" y="7200"/>
                </a:lnTo>
                <a:lnTo>
                  <a:pt x="25703" y="6805"/>
                </a:lnTo>
                <a:lnTo>
                  <a:pt x="25539" y="6730"/>
                </a:lnTo>
                <a:close/>
              </a:path>
              <a:path w="44450" h="90804">
                <a:moveTo>
                  <a:pt x="32369" y="13637"/>
                </a:moveTo>
                <a:lnTo>
                  <a:pt x="31394" y="15811"/>
                </a:lnTo>
                <a:lnTo>
                  <a:pt x="29870" y="18923"/>
                </a:lnTo>
                <a:lnTo>
                  <a:pt x="26339" y="20129"/>
                </a:lnTo>
                <a:lnTo>
                  <a:pt x="29443" y="20129"/>
                </a:lnTo>
                <a:lnTo>
                  <a:pt x="32369" y="13637"/>
                </a:lnTo>
                <a:close/>
              </a:path>
              <a:path w="44450" h="90804">
                <a:moveTo>
                  <a:pt x="33699" y="1417"/>
                </a:moveTo>
                <a:lnTo>
                  <a:pt x="35039" y="2019"/>
                </a:lnTo>
                <a:lnTo>
                  <a:pt x="36017" y="3009"/>
                </a:lnTo>
                <a:lnTo>
                  <a:pt x="37620" y="6730"/>
                </a:lnTo>
                <a:lnTo>
                  <a:pt x="37623" y="7200"/>
                </a:lnTo>
                <a:lnTo>
                  <a:pt x="36461" y="10121"/>
                </a:lnTo>
                <a:lnTo>
                  <a:pt x="33743" y="11290"/>
                </a:lnTo>
                <a:lnTo>
                  <a:pt x="32804" y="12700"/>
                </a:lnTo>
                <a:lnTo>
                  <a:pt x="32411" y="13576"/>
                </a:lnTo>
                <a:lnTo>
                  <a:pt x="32443" y="13762"/>
                </a:lnTo>
                <a:lnTo>
                  <a:pt x="33185" y="15024"/>
                </a:lnTo>
                <a:lnTo>
                  <a:pt x="35293" y="18884"/>
                </a:lnTo>
                <a:lnTo>
                  <a:pt x="38328" y="19773"/>
                </a:lnTo>
                <a:lnTo>
                  <a:pt x="43179" y="17132"/>
                </a:lnTo>
                <a:lnTo>
                  <a:pt x="44020" y="14262"/>
                </a:lnTo>
                <a:lnTo>
                  <a:pt x="44013" y="13995"/>
                </a:lnTo>
                <a:lnTo>
                  <a:pt x="40627" y="7772"/>
                </a:lnTo>
                <a:lnTo>
                  <a:pt x="37922" y="3048"/>
                </a:lnTo>
                <a:lnTo>
                  <a:pt x="33699" y="1417"/>
                </a:lnTo>
                <a:close/>
              </a:path>
              <a:path w="44450" h="90804">
                <a:moveTo>
                  <a:pt x="21117" y="10048"/>
                </a:moveTo>
                <a:lnTo>
                  <a:pt x="19379" y="13576"/>
                </a:lnTo>
                <a:lnTo>
                  <a:pt x="19315" y="13762"/>
                </a:lnTo>
                <a:lnTo>
                  <a:pt x="21117" y="10048"/>
                </a:lnTo>
                <a:close/>
              </a:path>
              <a:path w="44450" h="90804">
                <a:moveTo>
                  <a:pt x="32170" y="11404"/>
                </a:moveTo>
                <a:lnTo>
                  <a:pt x="30200" y="11404"/>
                </a:lnTo>
                <a:lnTo>
                  <a:pt x="31140" y="11785"/>
                </a:lnTo>
                <a:lnTo>
                  <a:pt x="30746" y="11785"/>
                </a:lnTo>
                <a:lnTo>
                  <a:pt x="32334" y="13576"/>
                </a:lnTo>
                <a:lnTo>
                  <a:pt x="32721" y="12877"/>
                </a:lnTo>
                <a:lnTo>
                  <a:pt x="32314" y="11785"/>
                </a:lnTo>
                <a:lnTo>
                  <a:pt x="31140" y="11785"/>
                </a:lnTo>
                <a:lnTo>
                  <a:pt x="30506" y="11617"/>
                </a:lnTo>
                <a:lnTo>
                  <a:pt x="32251" y="11617"/>
                </a:lnTo>
                <a:lnTo>
                  <a:pt x="32170" y="11404"/>
                </a:lnTo>
                <a:close/>
              </a:path>
              <a:path w="44450" h="90804">
                <a:moveTo>
                  <a:pt x="30784" y="292"/>
                </a:moveTo>
                <a:lnTo>
                  <a:pt x="27673" y="1663"/>
                </a:lnTo>
                <a:lnTo>
                  <a:pt x="25703" y="6805"/>
                </a:lnTo>
                <a:lnTo>
                  <a:pt x="31407" y="9385"/>
                </a:lnTo>
                <a:lnTo>
                  <a:pt x="32725" y="12870"/>
                </a:lnTo>
                <a:lnTo>
                  <a:pt x="32804" y="12700"/>
                </a:lnTo>
                <a:lnTo>
                  <a:pt x="33648" y="11404"/>
                </a:lnTo>
                <a:lnTo>
                  <a:pt x="33773" y="11277"/>
                </a:lnTo>
                <a:lnTo>
                  <a:pt x="36461" y="10121"/>
                </a:lnTo>
                <a:lnTo>
                  <a:pt x="37623" y="7200"/>
                </a:lnTo>
                <a:lnTo>
                  <a:pt x="37620" y="6730"/>
                </a:lnTo>
                <a:lnTo>
                  <a:pt x="36017" y="3009"/>
                </a:lnTo>
                <a:lnTo>
                  <a:pt x="35039" y="2019"/>
                </a:lnTo>
                <a:lnTo>
                  <a:pt x="33699" y="1417"/>
                </a:lnTo>
                <a:lnTo>
                  <a:pt x="30784" y="292"/>
                </a:lnTo>
                <a:close/>
              </a:path>
              <a:path w="44450" h="90804">
                <a:moveTo>
                  <a:pt x="30200" y="11404"/>
                </a:moveTo>
                <a:lnTo>
                  <a:pt x="30506" y="11617"/>
                </a:lnTo>
                <a:lnTo>
                  <a:pt x="31140" y="11785"/>
                </a:lnTo>
                <a:lnTo>
                  <a:pt x="30200" y="11404"/>
                </a:lnTo>
                <a:close/>
              </a:path>
              <a:path w="44450" h="90804">
                <a:moveTo>
                  <a:pt x="25703" y="6805"/>
                </a:moveTo>
                <a:lnTo>
                  <a:pt x="25552" y="7200"/>
                </a:lnTo>
                <a:lnTo>
                  <a:pt x="26924" y="10299"/>
                </a:lnTo>
                <a:lnTo>
                  <a:pt x="30073" y="11506"/>
                </a:lnTo>
                <a:lnTo>
                  <a:pt x="30506" y="11617"/>
                </a:lnTo>
                <a:lnTo>
                  <a:pt x="30200" y="11404"/>
                </a:lnTo>
                <a:lnTo>
                  <a:pt x="32170" y="11404"/>
                </a:lnTo>
                <a:lnTo>
                  <a:pt x="31407" y="9385"/>
                </a:lnTo>
                <a:lnTo>
                  <a:pt x="25703" y="6805"/>
                </a:lnTo>
                <a:close/>
              </a:path>
              <a:path w="44450" h="90804">
                <a:moveTo>
                  <a:pt x="33731" y="11277"/>
                </a:moveTo>
                <a:close/>
              </a:path>
              <a:path w="44450" h="90804">
                <a:moveTo>
                  <a:pt x="33773" y="11277"/>
                </a:moveTo>
                <a:close/>
              </a:path>
              <a:path w="44450" h="90804">
                <a:moveTo>
                  <a:pt x="22168" y="7959"/>
                </a:moveTo>
                <a:lnTo>
                  <a:pt x="21117" y="10048"/>
                </a:lnTo>
                <a:lnTo>
                  <a:pt x="21907" y="8445"/>
                </a:lnTo>
                <a:lnTo>
                  <a:pt x="22168" y="7959"/>
                </a:lnTo>
                <a:close/>
              </a:path>
              <a:path w="44450" h="90804">
                <a:moveTo>
                  <a:pt x="30543" y="0"/>
                </a:moveTo>
                <a:lnTo>
                  <a:pt x="27177" y="1600"/>
                </a:lnTo>
                <a:lnTo>
                  <a:pt x="23190" y="6057"/>
                </a:lnTo>
                <a:lnTo>
                  <a:pt x="22168" y="7959"/>
                </a:lnTo>
                <a:lnTo>
                  <a:pt x="25539" y="6730"/>
                </a:lnTo>
                <a:lnTo>
                  <a:pt x="25732" y="6730"/>
                </a:lnTo>
                <a:lnTo>
                  <a:pt x="27673" y="1663"/>
                </a:lnTo>
                <a:lnTo>
                  <a:pt x="30784" y="292"/>
                </a:lnTo>
                <a:lnTo>
                  <a:pt x="31193" y="292"/>
                </a:lnTo>
                <a:lnTo>
                  <a:pt x="30543" y="0"/>
                </a:lnTo>
                <a:close/>
              </a:path>
              <a:path w="44450" h="90804">
                <a:moveTo>
                  <a:pt x="25732" y="6730"/>
                </a:moveTo>
                <a:lnTo>
                  <a:pt x="25539" y="6730"/>
                </a:lnTo>
                <a:lnTo>
                  <a:pt x="25703" y="6805"/>
                </a:lnTo>
                <a:close/>
              </a:path>
              <a:path w="44450" h="90804">
                <a:moveTo>
                  <a:pt x="31193" y="292"/>
                </a:moveTo>
                <a:lnTo>
                  <a:pt x="30784" y="292"/>
                </a:lnTo>
                <a:lnTo>
                  <a:pt x="33699" y="1417"/>
                </a:lnTo>
                <a:lnTo>
                  <a:pt x="31193" y="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3906596" y="3739857"/>
            <a:ext cx="23495" cy="16510"/>
          </a:xfrm>
          <a:custGeom>
            <a:avLst/>
            <a:gdLst/>
            <a:ahLst/>
            <a:cxnLst/>
            <a:rect l="l" t="t" r="r" b="b"/>
            <a:pathLst>
              <a:path w="23495" h="16510">
                <a:moveTo>
                  <a:pt x="3898" y="0"/>
                </a:moveTo>
                <a:lnTo>
                  <a:pt x="558" y="2705"/>
                </a:lnTo>
                <a:lnTo>
                  <a:pt x="0" y="4076"/>
                </a:lnTo>
                <a:lnTo>
                  <a:pt x="558" y="8343"/>
                </a:lnTo>
                <a:lnTo>
                  <a:pt x="3632" y="10007"/>
                </a:lnTo>
                <a:lnTo>
                  <a:pt x="8991" y="12763"/>
                </a:lnTo>
                <a:lnTo>
                  <a:pt x="12204" y="14008"/>
                </a:lnTo>
                <a:lnTo>
                  <a:pt x="18173" y="16217"/>
                </a:lnTo>
                <a:lnTo>
                  <a:pt x="21247" y="14808"/>
                </a:lnTo>
                <a:lnTo>
                  <a:pt x="23266" y="9372"/>
                </a:lnTo>
                <a:lnTo>
                  <a:pt x="21983" y="6400"/>
                </a:lnTo>
                <a:lnTo>
                  <a:pt x="16230" y="3924"/>
                </a:lnTo>
                <a:lnTo>
                  <a:pt x="13055" y="2616"/>
                </a:lnTo>
                <a:lnTo>
                  <a:pt x="7264" y="914"/>
                </a:lnTo>
                <a:lnTo>
                  <a:pt x="38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0" name="object 380"/>
          <p:cNvGrpSpPr/>
          <p:nvPr/>
        </p:nvGrpSpPr>
        <p:grpSpPr>
          <a:xfrm>
            <a:off x="246328" y="4236186"/>
            <a:ext cx="2540635" cy="1414145"/>
            <a:chOff x="246328" y="4236186"/>
            <a:chExt cx="2540635" cy="1414145"/>
          </a:xfrm>
        </p:grpSpPr>
        <p:sp>
          <p:nvSpPr>
            <p:cNvPr id="381" name="object 381"/>
            <p:cNvSpPr/>
            <p:nvPr/>
          </p:nvSpPr>
          <p:spPr>
            <a:xfrm>
              <a:off x="1470611" y="4516246"/>
              <a:ext cx="1316292" cy="61690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246328" y="4236186"/>
              <a:ext cx="1728191" cy="141413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694934" y="2997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4934" y="91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4934" y="50759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4934" y="715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94934" y="923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4934" y="1338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934" y="113104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4934" y="1338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94934" y="1754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94934" y="196231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4934" y="2170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4934" y="2377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94934" y="2585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4934" y="279359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4934" y="3001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4934" y="3209226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0"/>
                </a:moveTo>
                <a:lnTo>
                  <a:pt x="0" y="0"/>
                </a:lnTo>
              </a:path>
              <a:path w="84454" h="635">
                <a:moveTo>
                  <a:pt x="0" y="12"/>
                </a:moveTo>
                <a:lnTo>
                  <a:pt x="84074" y="12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94934" y="3624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4934" y="3417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94934" y="3624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4934" y="4040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94934" y="424832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4934" y="4456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4934" y="4663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4934" y="487178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94934" y="507960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94934" y="5287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4934" y="5495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94934" y="5703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4934" y="591087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4934" y="611869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94934" y="6326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94934" y="6534315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4">
                <a:moveTo>
                  <a:pt x="84074" y="12"/>
                </a:moveTo>
                <a:lnTo>
                  <a:pt x="0" y="12"/>
                </a:lnTo>
              </a:path>
              <a:path w="84454" h="63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94934" y="674215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94934" y="7157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94934" y="6949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94934" y="715779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94934" y="7365607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94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5483936" y="0"/>
            <a:ext cx="6350" cy="92075"/>
            <a:chOff x="5483936" y="0"/>
            <a:chExt cx="6350" cy="92075"/>
          </a:xfrm>
        </p:grpSpPr>
        <p:sp>
          <p:nvSpPr>
            <p:cNvPr id="46" name="object 46"/>
            <p:cNvSpPr/>
            <p:nvPr/>
          </p:nvSpPr>
          <p:spPr>
            <a:xfrm>
              <a:off x="5487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87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5279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71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71465" y="341706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71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63655" y="341706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55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48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4444834" y="712241"/>
            <a:ext cx="214629" cy="1045844"/>
            <a:chOff x="4444834" y="712241"/>
            <a:chExt cx="214629" cy="1045844"/>
          </a:xfrm>
        </p:grpSpPr>
        <p:sp>
          <p:nvSpPr>
            <p:cNvPr id="58" name="object 58"/>
            <p:cNvSpPr/>
            <p:nvPr/>
          </p:nvSpPr>
          <p:spPr>
            <a:xfrm>
              <a:off x="4448009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48009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48009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44800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44800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4448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4237024" y="712241"/>
            <a:ext cx="214629" cy="1045844"/>
            <a:chOff x="4237024" y="712241"/>
            <a:chExt cx="214629" cy="1045844"/>
          </a:xfrm>
        </p:grpSpPr>
        <p:sp>
          <p:nvSpPr>
            <p:cNvPr id="66" name="object 66"/>
            <p:cNvSpPr/>
            <p:nvPr/>
          </p:nvSpPr>
          <p:spPr>
            <a:xfrm>
              <a:off x="4240199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240199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240199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4019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24019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3238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4029202" y="712241"/>
            <a:ext cx="214629" cy="1045844"/>
            <a:chOff x="4029202" y="712241"/>
            <a:chExt cx="214629" cy="1045844"/>
          </a:xfrm>
        </p:grpSpPr>
        <p:sp>
          <p:nvSpPr>
            <p:cNvPr id="74" name="object 74"/>
            <p:cNvSpPr/>
            <p:nvPr/>
          </p:nvSpPr>
          <p:spPr>
            <a:xfrm>
              <a:off x="4032377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032377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032377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032377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032377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4032377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3821391" y="712241"/>
            <a:ext cx="214629" cy="1045844"/>
            <a:chOff x="3821391" y="712241"/>
            <a:chExt cx="214629" cy="1045844"/>
          </a:xfrm>
        </p:grpSpPr>
        <p:sp>
          <p:nvSpPr>
            <p:cNvPr id="82" name="object 82"/>
            <p:cNvSpPr/>
            <p:nvPr/>
          </p:nvSpPr>
          <p:spPr>
            <a:xfrm>
              <a:off x="3824566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824566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824566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824566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824566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object 89"/>
          <p:cNvGrpSpPr/>
          <p:nvPr/>
        </p:nvGrpSpPr>
        <p:grpSpPr>
          <a:xfrm>
            <a:off x="3613568" y="712241"/>
            <a:ext cx="214629" cy="1045844"/>
            <a:chOff x="3613568" y="712241"/>
            <a:chExt cx="214629" cy="1045844"/>
          </a:xfrm>
        </p:grpSpPr>
        <p:sp>
          <p:nvSpPr>
            <p:cNvPr id="90" name="object 90"/>
            <p:cNvSpPr/>
            <p:nvPr/>
          </p:nvSpPr>
          <p:spPr>
            <a:xfrm>
              <a:off x="3616743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616743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16743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616743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616743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0893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3405746" y="712241"/>
            <a:ext cx="214629" cy="1045844"/>
            <a:chOff x="3405746" y="712241"/>
            <a:chExt cx="214629" cy="1045844"/>
          </a:xfrm>
        </p:grpSpPr>
        <p:sp>
          <p:nvSpPr>
            <p:cNvPr id="98" name="object 98"/>
            <p:cNvSpPr/>
            <p:nvPr/>
          </p:nvSpPr>
          <p:spPr>
            <a:xfrm>
              <a:off x="3408921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408921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40892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40892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40892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/>
          <p:nvPr/>
        </p:nvSpPr>
        <p:spPr>
          <a:xfrm>
            <a:off x="3408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3197936" y="712241"/>
            <a:ext cx="214629" cy="1045844"/>
            <a:chOff x="3197936" y="712241"/>
            <a:chExt cx="214629" cy="1045844"/>
          </a:xfrm>
        </p:grpSpPr>
        <p:sp>
          <p:nvSpPr>
            <p:cNvPr id="106" name="object 106"/>
            <p:cNvSpPr/>
            <p:nvPr/>
          </p:nvSpPr>
          <p:spPr>
            <a:xfrm>
              <a:off x="3201111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201111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20111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20111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20111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3" name="object 113"/>
          <p:cNvGrpSpPr/>
          <p:nvPr/>
        </p:nvGrpSpPr>
        <p:grpSpPr>
          <a:xfrm>
            <a:off x="2990113" y="712241"/>
            <a:ext cx="214629" cy="1045844"/>
            <a:chOff x="2990113" y="712241"/>
            <a:chExt cx="214629" cy="1045844"/>
          </a:xfrm>
        </p:grpSpPr>
        <p:sp>
          <p:nvSpPr>
            <p:cNvPr id="114" name="object 114"/>
            <p:cNvSpPr/>
            <p:nvPr/>
          </p:nvSpPr>
          <p:spPr>
            <a:xfrm>
              <a:off x="2993288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993288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993288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993288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993288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785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2782290" y="712241"/>
            <a:ext cx="214629" cy="1045844"/>
            <a:chOff x="2782290" y="712241"/>
            <a:chExt cx="214629" cy="1045844"/>
          </a:xfrm>
        </p:grpSpPr>
        <p:sp>
          <p:nvSpPr>
            <p:cNvPr id="122" name="object 122"/>
            <p:cNvSpPr/>
            <p:nvPr/>
          </p:nvSpPr>
          <p:spPr>
            <a:xfrm>
              <a:off x="2785465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785465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785465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785465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785465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/>
          <p:nvPr/>
        </p:nvSpPr>
        <p:spPr>
          <a:xfrm>
            <a:off x="2785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9" name="object 129"/>
          <p:cNvGrpSpPr/>
          <p:nvPr/>
        </p:nvGrpSpPr>
        <p:grpSpPr>
          <a:xfrm>
            <a:off x="2574480" y="712241"/>
            <a:ext cx="214629" cy="1045844"/>
            <a:chOff x="2574480" y="712241"/>
            <a:chExt cx="214629" cy="1045844"/>
          </a:xfrm>
        </p:grpSpPr>
        <p:sp>
          <p:nvSpPr>
            <p:cNvPr id="130" name="object 130"/>
            <p:cNvSpPr/>
            <p:nvPr/>
          </p:nvSpPr>
          <p:spPr>
            <a:xfrm>
              <a:off x="2577655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77655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577655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577655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577655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2366657" y="712241"/>
            <a:ext cx="214629" cy="1045844"/>
            <a:chOff x="2366657" y="712241"/>
            <a:chExt cx="214629" cy="1045844"/>
          </a:xfrm>
        </p:grpSpPr>
        <p:sp>
          <p:nvSpPr>
            <p:cNvPr id="137" name="object 137"/>
            <p:cNvSpPr/>
            <p:nvPr/>
          </p:nvSpPr>
          <p:spPr>
            <a:xfrm>
              <a:off x="2369832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369832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369832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369832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369832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/>
          <p:nvPr/>
        </p:nvSpPr>
        <p:spPr>
          <a:xfrm>
            <a:off x="2369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162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4" name="object 144"/>
          <p:cNvGrpSpPr/>
          <p:nvPr/>
        </p:nvGrpSpPr>
        <p:grpSpPr>
          <a:xfrm>
            <a:off x="2158834" y="712241"/>
            <a:ext cx="214629" cy="1045844"/>
            <a:chOff x="2158834" y="712241"/>
            <a:chExt cx="214629" cy="1045844"/>
          </a:xfrm>
        </p:grpSpPr>
        <p:sp>
          <p:nvSpPr>
            <p:cNvPr id="145" name="object 145"/>
            <p:cNvSpPr/>
            <p:nvPr/>
          </p:nvSpPr>
          <p:spPr>
            <a:xfrm>
              <a:off x="2162009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162009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162009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16200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16200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150"/>
          <p:cNvSpPr/>
          <p:nvPr/>
        </p:nvSpPr>
        <p:spPr>
          <a:xfrm>
            <a:off x="2162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2" name="object 152"/>
          <p:cNvGrpSpPr/>
          <p:nvPr/>
        </p:nvGrpSpPr>
        <p:grpSpPr>
          <a:xfrm>
            <a:off x="1951024" y="712241"/>
            <a:ext cx="214629" cy="1045844"/>
            <a:chOff x="1951024" y="712241"/>
            <a:chExt cx="214629" cy="1045844"/>
          </a:xfrm>
        </p:grpSpPr>
        <p:sp>
          <p:nvSpPr>
            <p:cNvPr id="153" name="object 153"/>
            <p:cNvSpPr/>
            <p:nvPr/>
          </p:nvSpPr>
          <p:spPr>
            <a:xfrm>
              <a:off x="1954199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954199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954199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95419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95419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" name="object 158"/>
          <p:cNvSpPr/>
          <p:nvPr/>
        </p:nvSpPr>
        <p:spPr>
          <a:xfrm>
            <a:off x="1954199" y="2170137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1" name="object 161"/>
          <p:cNvGrpSpPr/>
          <p:nvPr/>
        </p:nvGrpSpPr>
        <p:grpSpPr>
          <a:xfrm>
            <a:off x="1743201" y="712241"/>
            <a:ext cx="214629" cy="1045844"/>
            <a:chOff x="1743201" y="712241"/>
            <a:chExt cx="214629" cy="1045844"/>
          </a:xfrm>
        </p:grpSpPr>
        <p:sp>
          <p:nvSpPr>
            <p:cNvPr id="162" name="object 162"/>
            <p:cNvSpPr/>
            <p:nvPr/>
          </p:nvSpPr>
          <p:spPr>
            <a:xfrm>
              <a:off x="1746376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746376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746376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46376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46376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7" name="object 167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538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9" name="object 169"/>
          <p:cNvGrpSpPr/>
          <p:nvPr/>
        </p:nvGrpSpPr>
        <p:grpSpPr>
          <a:xfrm>
            <a:off x="1535379" y="712241"/>
            <a:ext cx="214629" cy="1045844"/>
            <a:chOff x="1535379" y="712241"/>
            <a:chExt cx="214629" cy="1045844"/>
          </a:xfrm>
        </p:grpSpPr>
        <p:sp>
          <p:nvSpPr>
            <p:cNvPr id="170" name="object 170"/>
            <p:cNvSpPr/>
            <p:nvPr/>
          </p:nvSpPr>
          <p:spPr>
            <a:xfrm>
              <a:off x="1538554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538554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538554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538554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538554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5" name="object 175"/>
          <p:cNvGrpSpPr/>
          <p:nvPr/>
        </p:nvGrpSpPr>
        <p:grpSpPr>
          <a:xfrm>
            <a:off x="1535379" y="2166962"/>
            <a:ext cx="214629" cy="629920"/>
            <a:chOff x="1535379" y="2166962"/>
            <a:chExt cx="214629" cy="629920"/>
          </a:xfrm>
        </p:grpSpPr>
        <p:sp>
          <p:nvSpPr>
            <p:cNvPr id="176" name="object 176"/>
            <p:cNvSpPr/>
            <p:nvPr/>
          </p:nvSpPr>
          <p:spPr>
            <a:xfrm>
              <a:off x="1538554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538554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538554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9" name="object 179"/>
          <p:cNvSpPr/>
          <p:nvPr/>
        </p:nvSpPr>
        <p:spPr>
          <a:xfrm>
            <a:off x="1538554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1" name="object 181"/>
          <p:cNvGrpSpPr/>
          <p:nvPr/>
        </p:nvGrpSpPr>
        <p:grpSpPr>
          <a:xfrm>
            <a:off x="1327569" y="712241"/>
            <a:ext cx="214629" cy="1045844"/>
            <a:chOff x="1327569" y="712241"/>
            <a:chExt cx="214629" cy="1045844"/>
          </a:xfrm>
        </p:grpSpPr>
        <p:sp>
          <p:nvSpPr>
            <p:cNvPr id="182" name="object 182"/>
            <p:cNvSpPr/>
            <p:nvPr/>
          </p:nvSpPr>
          <p:spPr>
            <a:xfrm>
              <a:off x="1330744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330744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330744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330744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330744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7" name="object 187"/>
          <p:cNvGrpSpPr/>
          <p:nvPr/>
        </p:nvGrpSpPr>
        <p:grpSpPr>
          <a:xfrm>
            <a:off x="1327569" y="2166962"/>
            <a:ext cx="214629" cy="629920"/>
            <a:chOff x="1327569" y="2166962"/>
            <a:chExt cx="214629" cy="629920"/>
          </a:xfrm>
        </p:grpSpPr>
        <p:sp>
          <p:nvSpPr>
            <p:cNvPr id="188" name="object 188"/>
            <p:cNvSpPr/>
            <p:nvPr/>
          </p:nvSpPr>
          <p:spPr>
            <a:xfrm>
              <a:off x="1330744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330744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330744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1" name="object 191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12293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3" name="object 193"/>
          <p:cNvGrpSpPr/>
          <p:nvPr/>
        </p:nvGrpSpPr>
        <p:grpSpPr>
          <a:xfrm>
            <a:off x="1119746" y="712241"/>
            <a:ext cx="214629" cy="1045844"/>
            <a:chOff x="1119746" y="712241"/>
            <a:chExt cx="214629" cy="1045844"/>
          </a:xfrm>
        </p:grpSpPr>
        <p:sp>
          <p:nvSpPr>
            <p:cNvPr id="194" name="object 194"/>
            <p:cNvSpPr/>
            <p:nvPr/>
          </p:nvSpPr>
          <p:spPr>
            <a:xfrm>
              <a:off x="1122921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122921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12292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12292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2292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9" name="object 199"/>
          <p:cNvGrpSpPr/>
          <p:nvPr/>
        </p:nvGrpSpPr>
        <p:grpSpPr>
          <a:xfrm>
            <a:off x="1119746" y="2166962"/>
            <a:ext cx="214629" cy="629920"/>
            <a:chOff x="1119746" y="2166962"/>
            <a:chExt cx="214629" cy="629920"/>
          </a:xfrm>
        </p:grpSpPr>
        <p:sp>
          <p:nvSpPr>
            <p:cNvPr id="200" name="object 200"/>
            <p:cNvSpPr/>
            <p:nvPr/>
          </p:nvSpPr>
          <p:spPr>
            <a:xfrm>
              <a:off x="112292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2292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12292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/>
          <p:nvPr/>
        </p:nvSpPr>
        <p:spPr>
          <a:xfrm>
            <a:off x="1122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5" name="object 205"/>
          <p:cNvGrpSpPr/>
          <p:nvPr/>
        </p:nvGrpSpPr>
        <p:grpSpPr>
          <a:xfrm>
            <a:off x="911936" y="712241"/>
            <a:ext cx="214629" cy="1045844"/>
            <a:chOff x="911936" y="712241"/>
            <a:chExt cx="214629" cy="1045844"/>
          </a:xfrm>
        </p:grpSpPr>
        <p:sp>
          <p:nvSpPr>
            <p:cNvPr id="206" name="object 206"/>
            <p:cNvSpPr/>
            <p:nvPr/>
          </p:nvSpPr>
          <p:spPr>
            <a:xfrm>
              <a:off x="915111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15111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1511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1511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1511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1" name="object 211"/>
          <p:cNvGrpSpPr/>
          <p:nvPr/>
        </p:nvGrpSpPr>
        <p:grpSpPr>
          <a:xfrm>
            <a:off x="911936" y="2166962"/>
            <a:ext cx="214629" cy="629920"/>
            <a:chOff x="911936" y="2166962"/>
            <a:chExt cx="214629" cy="629920"/>
          </a:xfrm>
        </p:grpSpPr>
        <p:sp>
          <p:nvSpPr>
            <p:cNvPr id="212" name="object 212"/>
            <p:cNvSpPr/>
            <p:nvPr/>
          </p:nvSpPr>
          <p:spPr>
            <a:xfrm>
              <a:off x="91511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1511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1511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5" name="object 215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7" name="object 217"/>
          <p:cNvGrpSpPr/>
          <p:nvPr/>
        </p:nvGrpSpPr>
        <p:grpSpPr>
          <a:xfrm>
            <a:off x="704113" y="712241"/>
            <a:ext cx="214629" cy="1045844"/>
            <a:chOff x="704113" y="712241"/>
            <a:chExt cx="214629" cy="1045844"/>
          </a:xfrm>
        </p:grpSpPr>
        <p:sp>
          <p:nvSpPr>
            <p:cNvPr id="218" name="object 218"/>
            <p:cNvSpPr/>
            <p:nvPr/>
          </p:nvSpPr>
          <p:spPr>
            <a:xfrm>
              <a:off x="707288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07288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07288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07288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07288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3" name="object 223"/>
          <p:cNvGrpSpPr/>
          <p:nvPr/>
        </p:nvGrpSpPr>
        <p:grpSpPr>
          <a:xfrm>
            <a:off x="704113" y="2166962"/>
            <a:ext cx="214629" cy="629920"/>
            <a:chOff x="704113" y="2166962"/>
            <a:chExt cx="214629" cy="629920"/>
          </a:xfrm>
        </p:grpSpPr>
        <p:sp>
          <p:nvSpPr>
            <p:cNvPr id="224" name="object 224"/>
            <p:cNvSpPr/>
            <p:nvPr/>
          </p:nvSpPr>
          <p:spPr>
            <a:xfrm>
              <a:off x="707288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07288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07288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7" name="object 227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9" name="object 229"/>
          <p:cNvGrpSpPr/>
          <p:nvPr/>
        </p:nvGrpSpPr>
        <p:grpSpPr>
          <a:xfrm>
            <a:off x="496290" y="2166962"/>
            <a:ext cx="214629" cy="629920"/>
            <a:chOff x="496290" y="2166962"/>
            <a:chExt cx="214629" cy="629920"/>
          </a:xfrm>
        </p:grpSpPr>
        <p:sp>
          <p:nvSpPr>
            <p:cNvPr id="230" name="object 230"/>
            <p:cNvSpPr/>
            <p:nvPr/>
          </p:nvSpPr>
          <p:spPr>
            <a:xfrm>
              <a:off x="49946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9946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9946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3" name="object 233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91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5" name="object 235"/>
          <p:cNvGrpSpPr/>
          <p:nvPr/>
        </p:nvGrpSpPr>
        <p:grpSpPr>
          <a:xfrm>
            <a:off x="288467" y="2166962"/>
            <a:ext cx="214629" cy="629920"/>
            <a:chOff x="288467" y="2166962"/>
            <a:chExt cx="214629" cy="629920"/>
          </a:xfrm>
        </p:grpSpPr>
        <p:sp>
          <p:nvSpPr>
            <p:cNvPr id="236" name="object 236"/>
            <p:cNvSpPr/>
            <p:nvPr/>
          </p:nvSpPr>
          <p:spPr>
            <a:xfrm>
              <a:off x="291642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91642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91642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9" name="object 239"/>
          <p:cNvSpPr/>
          <p:nvPr/>
        </p:nvSpPr>
        <p:spPr>
          <a:xfrm>
            <a:off x="291642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83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0" y="91960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0" y="207810"/>
                </a:moveTo>
                <a:lnTo>
                  <a:pt x="83832" y="207810"/>
                </a:lnTo>
                <a:lnTo>
                  <a:pt x="83832" y="0"/>
                </a:lnTo>
                <a:lnTo>
                  <a:pt x="0" y="0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2" name="object 242"/>
          <p:cNvGrpSpPr/>
          <p:nvPr/>
        </p:nvGrpSpPr>
        <p:grpSpPr>
          <a:xfrm>
            <a:off x="-3175" y="504405"/>
            <a:ext cx="90805" cy="629920"/>
            <a:chOff x="-3175" y="504405"/>
            <a:chExt cx="90805" cy="629920"/>
          </a:xfrm>
        </p:grpSpPr>
        <p:sp>
          <p:nvSpPr>
            <p:cNvPr id="243" name="object 243"/>
            <p:cNvSpPr/>
            <p:nvPr/>
          </p:nvSpPr>
          <p:spPr>
            <a:xfrm>
              <a:off x="0" y="507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0" y="715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0" y="923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6" name="object 246"/>
          <p:cNvSpPr/>
          <p:nvPr/>
        </p:nvSpPr>
        <p:spPr>
          <a:xfrm>
            <a:off x="0" y="1131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80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80">
                <a:moveTo>
                  <a:pt x="83832" y="207822"/>
                </a:moveTo>
                <a:lnTo>
                  <a:pt x="83832" y="0"/>
                </a:lnTo>
                <a:lnTo>
                  <a:pt x="0" y="0"/>
                </a:lnTo>
              </a:path>
              <a:path w="84455" h="208280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7" name="object 247"/>
          <p:cNvGrpSpPr/>
          <p:nvPr/>
        </p:nvGrpSpPr>
        <p:grpSpPr>
          <a:xfrm>
            <a:off x="-3175" y="1335696"/>
            <a:ext cx="90805" cy="2084705"/>
            <a:chOff x="-3175" y="1335696"/>
            <a:chExt cx="90805" cy="2084705"/>
          </a:xfrm>
        </p:grpSpPr>
        <p:sp>
          <p:nvSpPr>
            <p:cNvPr id="248" name="object 248"/>
            <p:cNvSpPr/>
            <p:nvPr/>
          </p:nvSpPr>
          <p:spPr>
            <a:xfrm>
              <a:off x="0" y="1338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80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0" y="1546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0" y="1754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0" y="1962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0" y="2170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0" y="2377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0" y="2585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0" y="2793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0" y="3001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0" y="3209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8" name="object 258"/>
          <p:cNvSpPr/>
          <p:nvPr/>
        </p:nvSpPr>
        <p:spPr>
          <a:xfrm>
            <a:off x="0" y="3417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83832" y="207822"/>
                </a:moveTo>
                <a:lnTo>
                  <a:pt x="83832" y="13"/>
                </a:lnTo>
                <a:lnTo>
                  <a:pt x="0" y="13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67720" y="201155"/>
            <a:ext cx="725957" cy="222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053428" y="135724"/>
            <a:ext cx="396466" cy="200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43784" y="2238959"/>
            <a:ext cx="109337" cy="1312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43713" y="2256738"/>
            <a:ext cx="226618" cy="1267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811948" y="2270924"/>
            <a:ext cx="75678" cy="897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39437" y="532714"/>
            <a:ext cx="4180593" cy="1376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867179" y="2497975"/>
            <a:ext cx="245033" cy="386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7" name="object 287"/>
          <p:cNvGrpSpPr/>
          <p:nvPr/>
        </p:nvGrpSpPr>
        <p:grpSpPr>
          <a:xfrm>
            <a:off x="258778" y="2070379"/>
            <a:ext cx="1628775" cy="777875"/>
            <a:chOff x="258778" y="2070379"/>
            <a:chExt cx="1628775" cy="777875"/>
          </a:xfrm>
        </p:grpSpPr>
        <p:sp>
          <p:nvSpPr>
            <p:cNvPr id="288" name="object 288"/>
            <p:cNvSpPr/>
            <p:nvPr/>
          </p:nvSpPr>
          <p:spPr>
            <a:xfrm>
              <a:off x="258778" y="2070379"/>
              <a:ext cx="1501825" cy="76785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540002" y="2702026"/>
              <a:ext cx="347167" cy="14564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0" name="object 290"/>
          <p:cNvSpPr/>
          <p:nvPr/>
        </p:nvSpPr>
        <p:spPr>
          <a:xfrm>
            <a:off x="1965909" y="2616275"/>
            <a:ext cx="898982" cy="2399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826939" y="2017051"/>
            <a:ext cx="458590" cy="370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322358" y="2287014"/>
            <a:ext cx="114109" cy="132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515588" y="2296591"/>
            <a:ext cx="102510" cy="1010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697655" y="2288958"/>
            <a:ext cx="75323" cy="1177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846791" y="2296020"/>
            <a:ext cx="253149" cy="1001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214088" y="2266784"/>
            <a:ext cx="224421" cy="1039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511813" y="2242337"/>
            <a:ext cx="291784" cy="1306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30740" y="3103295"/>
            <a:ext cx="225214" cy="1827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66267" y="3104121"/>
            <a:ext cx="334483" cy="16555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242129" y="3126562"/>
            <a:ext cx="383368" cy="1444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864018" y="3132302"/>
            <a:ext cx="160407" cy="1256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2114080" y="3110077"/>
            <a:ext cx="447675" cy="1734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2747654" y="3094304"/>
            <a:ext cx="140135" cy="1265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2955747" y="3087522"/>
            <a:ext cx="109372" cy="13906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3278777" y="3035528"/>
            <a:ext cx="197682" cy="1625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608776" y="3028861"/>
            <a:ext cx="403575" cy="1727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100982" y="3030194"/>
            <a:ext cx="453390" cy="13488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871994" y="3408984"/>
            <a:ext cx="218222" cy="1485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201128" y="3425939"/>
            <a:ext cx="407999" cy="1658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762307" y="3408629"/>
            <a:ext cx="150309" cy="1763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2001011" y="3426662"/>
            <a:ext cx="228092" cy="14876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2444430" y="3418103"/>
            <a:ext cx="326163" cy="1494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010916" y="3384537"/>
            <a:ext cx="208025" cy="15839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450513" y="3344976"/>
            <a:ext cx="173278" cy="14839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863721" y="3354133"/>
            <a:ext cx="352031" cy="16084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289183" y="3361931"/>
            <a:ext cx="473570" cy="1476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859693" y="3339934"/>
            <a:ext cx="584666" cy="31033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253281" y="3808691"/>
            <a:ext cx="183887" cy="13477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1500136" y="3629907"/>
            <a:ext cx="2048035" cy="39236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667162" y="4006735"/>
            <a:ext cx="163726" cy="16812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935985" y="3945115"/>
            <a:ext cx="449387" cy="31945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493424" y="3996270"/>
            <a:ext cx="507746" cy="23807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231703" y="4341215"/>
            <a:ext cx="203517" cy="23644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542866" y="4369282"/>
            <a:ext cx="990333" cy="26494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800" y="0"/>
            <a:ext cx="5791200" cy="2362200"/>
            <a:chOff x="3352800" y="0"/>
            <a:chExt cx="5791200" cy="2362200"/>
          </a:xfrm>
        </p:grpSpPr>
        <p:sp>
          <p:nvSpPr>
            <p:cNvPr id="3" name="object 3"/>
            <p:cNvSpPr/>
            <p:nvPr/>
          </p:nvSpPr>
          <p:spPr>
            <a:xfrm>
              <a:off x="3352800" y="0"/>
              <a:ext cx="5791200" cy="152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39200" y="0"/>
              <a:ext cx="0" cy="2362200"/>
            </a:xfrm>
            <a:custGeom>
              <a:avLst/>
              <a:gdLst/>
              <a:ahLst/>
              <a:cxnLst/>
              <a:rect l="l" t="t" r="r" b="b"/>
              <a:pathLst>
                <a:path h="2362200">
                  <a:moveTo>
                    <a:pt x="0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14527" y="1411224"/>
            <a:ext cx="1784985" cy="2329180"/>
            <a:chOff x="414527" y="1411224"/>
            <a:chExt cx="1784985" cy="2329180"/>
          </a:xfrm>
        </p:grpSpPr>
        <p:sp>
          <p:nvSpPr>
            <p:cNvPr id="6" name="object 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15" y="1411224"/>
              <a:ext cx="201168" cy="202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5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8340" y="716026"/>
            <a:ext cx="53771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Trinode</a:t>
            </a:r>
            <a:r>
              <a:rPr spc="-70" dirty="0"/>
              <a:t> </a:t>
            </a:r>
            <a:r>
              <a:rPr dirty="0"/>
              <a:t>Restructuring</a:t>
            </a:r>
          </a:p>
        </p:txBody>
      </p:sp>
      <p:sp>
        <p:nvSpPr>
          <p:cNvPr id="10" name="object 10"/>
          <p:cNvSpPr/>
          <p:nvPr/>
        </p:nvSpPr>
        <p:spPr>
          <a:xfrm>
            <a:off x="777240" y="1598675"/>
            <a:ext cx="190500" cy="195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7240" y="1933955"/>
            <a:ext cx="190500" cy="195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504" y="2215454"/>
            <a:ext cx="8488565" cy="4116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595119" y="3372053"/>
            <a:ext cx="305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b=y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7531" y="2762758"/>
            <a:ext cx="2851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a=z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73707" y="3982339"/>
            <a:ext cx="294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c=x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4293" y="3725367"/>
            <a:ext cx="1346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2497" y="3828034"/>
            <a:ext cx="8509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solidFill>
                  <a:srgbClr val="40458C"/>
                </a:solidFill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9446" y="4411726"/>
            <a:ext cx="243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92020" y="4907026"/>
            <a:ext cx="134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00225" y="5009134"/>
            <a:ext cx="8509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09622" y="4907026"/>
            <a:ext cx="134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17826" y="5009134"/>
            <a:ext cx="8509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solidFill>
                  <a:srgbClr val="40458C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68597" y="4439539"/>
            <a:ext cx="3054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b=y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09086" y="5074666"/>
            <a:ext cx="2851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a=z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69638" y="5084191"/>
            <a:ext cx="294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c=x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20923" y="6015025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0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22650" y="6012281"/>
            <a:ext cx="243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81602" y="6009233"/>
            <a:ext cx="243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99329" y="6009233"/>
            <a:ext cx="243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3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11417" y="3267837"/>
            <a:ext cx="294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c=y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16955" y="3928364"/>
            <a:ext cx="3054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b=x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41441" y="2651506"/>
            <a:ext cx="2851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a=z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42078" y="3614674"/>
            <a:ext cx="244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0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20029" y="4780280"/>
            <a:ext cx="243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09132" y="4796155"/>
            <a:ext cx="243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66332" y="4303903"/>
            <a:ext cx="243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3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39557" y="4455414"/>
            <a:ext cx="3054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b=x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291321" y="5084191"/>
            <a:ext cx="294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c=y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35545" y="5084191"/>
            <a:ext cx="2851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a=z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71131" y="6015025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0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80985" y="6018682"/>
            <a:ext cx="243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94015" y="6015025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03615" y="6012281"/>
            <a:ext cx="243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T</a:t>
            </a:r>
            <a:r>
              <a:rPr sz="1350" spc="7" baseline="-21604" dirty="0">
                <a:solidFill>
                  <a:srgbClr val="40458C"/>
                </a:solidFill>
                <a:latin typeface="Times New Roman"/>
                <a:cs typeface="Times New Roman"/>
              </a:rPr>
              <a:t>3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1140" y="5711444"/>
            <a:ext cx="19177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case 1: single rotation  (a left rotation about</a:t>
            </a:r>
            <a:r>
              <a:rPr sz="1600" spc="3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r>
              <a:rPr sz="16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07744" y="1511505"/>
            <a:ext cx="6889750" cy="12528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let 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(</a:t>
            </a:r>
            <a:r>
              <a:rPr sz="2100" i="1" spc="-25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,</a:t>
            </a:r>
            <a:r>
              <a:rPr sz="2100" i="1" spc="-25" dirty="0">
                <a:solidFill>
                  <a:srgbClr val="40458C"/>
                </a:solidFill>
                <a:latin typeface="Tahoma"/>
                <a:cs typeface="Tahoma"/>
              </a:rPr>
              <a:t>b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,</a:t>
            </a:r>
            <a:r>
              <a:rPr sz="2100" i="1" spc="-25" dirty="0">
                <a:solidFill>
                  <a:srgbClr val="40458C"/>
                </a:solidFill>
                <a:latin typeface="Tahoma"/>
                <a:cs typeface="Tahoma"/>
              </a:rPr>
              <a:t>c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)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be an inorder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listing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100" i="1" spc="-25" dirty="0">
                <a:solidFill>
                  <a:srgbClr val="40458C"/>
                </a:solidFill>
                <a:latin typeface="Tahoma"/>
                <a:cs typeface="Tahoma"/>
              </a:rPr>
              <a:t>x</a:t>
            </a:r>
            <a:r>
              <a:rPr sz="2000" spc="-25" dirty="0">
                <a:solidFill>
                  <a:srgbClr val="40458C"/>
                </a:solidFill>
                <a:latin typeface="Tahoma"/>
                <a:cs typeface="Tahoma"/>
              </a:rPr>
              <a:t>, </a:t>
            </a:r>
            <a:r>
              <a:rPr sz="2100" i="1" spc="-30" dirty="0">
                <a:solidFill>
                  <a:srgbClr val="40458C"/>
                </a:solidFill>
                <a:latin typeface="Tahoma"/>
                <a:cs typeface="Tahoma"/>
              </a:rPr>
              <a:t>y</a:t>
            </a:r>
            <a:r>
              <a:rPr sz="2000" spc="-30" dirty="0">
                <a:solidFill>
                  <a:srgbClr val="40458C"/>
                </a:solidFill>
                <a:latin typeface="Tahoma"/>
                <a:cs typeface="Tahoma"/>
              </a:rPr>
              <a:t>,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100" i="1" spc="-45" dirty="0">
                <a:solidFill>
                  <a:srgbClr val="40458C"/>
                </a:solidFill>
                <a:latin typeface="Tahoma"/>
                <a:cs typeface="Tahoma"/>
              </a:rPr>
              <a:t>z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ts val="2390"/>
              </a:lnSpc>
              <a:spcBef>
                <a:spcPts val="120"/>
              </a:spcBef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perform the rotations needed to make </a:t>
            </a:r>
            <a:r>
              <a:rPr sz="2100" i="1" spc="-55" dirty="0">
                <a:solidFill>
                  <a:srgbClr val="40458C"/>
                </a:solidFill>
                <a:latin typeface="Tahoma"/>
                <a:cs typeface="Tahoma"/>
              </a:rPr>
              <a:t>b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the topmost node</a:t>
            </a:r>
            <a:r>
              <a:rPr sz="2000" spc="-17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270"/>
              </a:lnSpc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three</a:t>
            </a:r>
            <a:endParaRPr sz="2000">
              <a:latin typeface="Tahoma"/>
              <a:cs typeface="Tahoma"/>
            </a:endParaRPr>
          </a:p>
          <a:p>
            <a:pPr marL="1497965">
              <a:lnSpc>
                <a:spcPct val="100000"/>
              </a:lnSpc>
              <a:spcBef>
                <a:spcPts val="190"/>
              </a:spcBef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(other two</a:t>
            </a:r>
            <a:r>
              <a:rPr sz="1800" spc="-2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58C"/>
                </a:solidFill>
                <a:latin typeface="Times New Roman"/>
                <a:cs typeface="Times New Roman"/>
              </a:rPr>
              <a:t>cases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93594" y="2738755"/>
            <a:ext cx="1572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are</a:t>
            </a:r>
            <a:r>
              <a:rPr sz="1800" spc="-7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symmetrical)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0978" y="2527388"/>
            <a:ext cx="622768" cy="401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52058" y="2795406"/>
            <a:ext cx="1264920" cy="110489"/>
          </a:xfrm>
          <a:custGeom>
            <a:avLst/>
            <a:gdLst/>
            <a:ahLst/>
            <a:cxnLst/>
            <a:rect l="l" t="t" r="r" b="b"/>
            <a:pathLst>
              <a:path w="1264920" h="110489">
                <a:moveTo>
                  <a:pt x="62830" y="110081"/>
                </a:moveTo>
                <a:lnTo>
                  <a:pt x="23552" y="100653"/>
                </a:lnTo>
                <a:lnTo>
                  <a:pt x="7481" y="94404"/>
                </a:lnTo>
                <a:lnTo>
                  <a:pt x="3879" y="92520"/>
                </a:lnTo>
                <a:lnTo>
                  <a:pt x="1662" y="90588"/>
                </a:lnTo>
                <a:lnTo>
                  <a:pt x="831" y="88599"/>
                </a:lnTo>
                <a:lnTo>
                  <a:pt x="0" y="86618"/>
                </a:lnTo>
                <a:lnTo>
                  <a:pt x="7065" y="86791"/>
                </a:lnTo>
                <a:lnTo>
                  <a:pt x="22028" y="89119"/>
                </a:lnTo>
                <a:lnTo>
                  <a:pt x="33523" y="90722"/>
                </a:lnTo>
                <a:lnTo>
                  <a:pt x="84711" y="94286"/>
                </a:lnTo>
                <a:lnTo>
                  <a:pt x="138407" y="95042"/>
                </a:lnTo>
                <a:lnTo>
                  <a:pt x="160513" y="94840"/>
                </a:lnTo>
                <a:lnTo>
                  <a:pt x="185166" y="94121"/>
                </a:lnTo>
                <a:lnTo>
                  <a:pt x="212364" y="92884"/>
                </a:lnTo>
                <a:lnTo>
                  <a:pt x="242108" y="91128"/>
                </a:lnTo>
                <a:lnTo>
                  <a:pt x="273385" y="89130"/>
                </a:lnTo>
                <a:lnTo>
                  <a:pt x="305285" y="87159"/>
                </a:lnTo>
                <a:lnTo>
                  <a:pt x="370955" y="83293"/>
                </a:lnTo>
                <a:lnTo>
                  <a:pt x="435639" y="79797"/>
                </a:lnTo>
                <a:lnTo>
                  <a:pt x="496062" y="76913"/>
                </a:lnTo>
                <a:lnTo>
                  <a:pt x="525143" y="75539"/>
                </a:lnTo>
                <a:lnTo>
                  <a:pt x="582917" y="72276"/>
                </a:lnTo>
                <a:lnTo>
                  <a:pt x="640276" y="68383"/>
                </a:lnTo>
                <a:lnTo>
                  <a:pt x="697870" y="64193"/>
                </a:lnTo>
                <a:lnTo>
                  <a:pt x="726810" y="62006"/>
                </a:lnTo>
                <a:lnTo>
                  <a:pt x="755840" y="59921"/>
                </a:lnTo>
                <a:lnTo>
                  <a:pt x="814161" y="56557"/>
                </a:lnTo>
                <a:lnTo>
                  <a:pt x="874822" y="54262"/>
                </a:lnTo>
                <a:lnTo>
                  <a:pt x="949277" y="52990"/>
                </a:lnTo>
                <a:lnTo>
                  <a:pt x="992401" y="52737"/>
                </a:lnTo>
                <a:lnTo>
                  <a:pt x="1034071" y="52646"/>
                </a:lnTo>
                <a:lnTo>
                  <a:pt x="1068792" y="52622"/>
                </a:lnTo>
                <a:lnTo>
                  <a:pt x="1096577" y="52664"/>
                </a:lnTo>
                <a:lnTo>
                  <a:pt x="1135519" y="53063"/>
                </a:lnTo>
                <a:lnTo>
                  <a:pt x="1175732" y="54523"/>
                </a:lnTo>
                <a:lnTo>
                  <a:pt x="1218514" y="56977"/>
                </a:lnTo>
                <a:lnTo>
                  <a:pt x="1261734" y="61638"/>
                </a:lnTo>
                <a:lnTo>
                  <a:pt x="1264643" y="62428"/>
                </a:lnTo>
                <a:lnTo>
                  <a:pt x="1263050" y="62691"/>
                </a:lnTo>
                <a:lnTo>
                  <a:pt x="1261457" y="62948"/>
                </a:lnTo>
                <a:lnTo>
                  <a:pt x="1257578" y="63599"/>
                </a:lnTo>
                <a:lnTo>
                  <a:pt x="1213104" y="67125"/>
                </a:lnTo>
                <a:lnTo>
                  <a:pt x="1197817" y="67712"/>
                </a:lnTo>
                <a:lnTo>
                  <a:pt x="1180737" y="68548"/>
                </a:lnTo>
                <a:lnTo>
                  <a:pt x="1161864" y="69634"/>
                </a:lnTo>
                <a:lnTo>
                  <a:pt x="1141199" y="70969"/>
                </a:lnTo>
                <a:lnTo>
                  <a:pt x="1119159" y="72398"/>
                </a:lnTo>
                <a:lnTo>
                  <a:pt x="1096163" y="73765"/>
                </a:lnTo>
                <a:lnTo>
                  <a:pt x="1047335" y="76317"/>
                </a:lnTo>
                <a:lnTo>
                  <a:pt x="994029" y="78426"/>
                </a:lnTo>
                <a:lnTo>
                  <a:pt x="935528" y="79906"/>
                </a:lnTo>
                <a:lnTo>
                  <a:pt x="852211" y="80816"/>
                </a:lnTo>
                <a:lnTo>
                  <a:pt x="793829" y="81074"/>
                </a:lnTo>
                <a:lnTo>
                  <a:pt x="724316" y="81201"/>
                </a:lnTo>
                <a:lnTo>
                  <a:pt x="654280" y="81219"/>
                </a:lnTo>
                <a:lnTo>
                  <a:pt x="594317" y="81140"/>
                </a:lnTo>
                <a:lnTo>
                  <a:pt x="544420" y="80965"/>
                </a:lnTo>
                <a:lnTo>
                  <a:pt x="504582" y="80695"/>
                </a:lnTo>
                <a:lnTo>
                  <a:pt x="436409" y="79512"/>
                </a:lnTo>
                <a:lnTo>
                  <a:pt x="370886" y="77232"/>
                </a:lnTo>
                <a:lnTo>
                  <a:pt x="308904" y="73881"/>
                </a:lnTo>
                <a:lnTo>
                  <a:pt x="251390" y="69501"/>
                </a:lnTo>
                <a:lnTo>
                  <a:pt x="200674" y="63681"/>
                </a:lnTo>
                <a:lnTo>
                  <a:pt x="159050" y="56027"/>
                </a:lnTo>
                <a:lnTo>
                  <a:pt x="112057" y="41930"/>
                </a:lnTo>
                <a:lnTo>
                  <a:pt x="72981" y="21971"/>
                </a:lnTo>
                <a:lnTo>
                  <a:pt x="60211" y="13832"/>
                </a:lnTo>
                <a:lnTo>
                  <a:pt x="54534" y="10347"/>
                </a:lnTo>
                <a:lnTo>
                  <a:pt x="49196" y="7265"/>
                </a:lnTo>
                <a:lnTo>
                  <a:pt x="44196" y="4585"/>
                </a:lnTo>
                <a:lnTo>
                  <a:pt x="37684" y="1274"/>
                </a:lnTo>
                <a:lnTo>
                  <a:pt x="34844" y="0"/>
                </a:lnTo>
                <a:lnTo>
                  <a:pt x="35536" y="768"/>
                </a:lnTo>
                <a:lnTo>
                  <a:pt x="36229" y="1530"/>
                </a:lnTo>
                <a:lnTo>
                  <a:pt x="38100" y="3442"/>
                </a:lnTo>
                <a:lnTo>
                  <a:pt x="40940" y="6497"/>
                </a:lnTo>
                <a:lnTo>
                  <a:pt x="47215" y="10526"/>
                </a:lnTo>
                <a:lnTo>
                  <a:pt x="59817" y="16076"/>
                </a:lnTo>
                <a:lnTo>
                  <a:pt x="78756" y="23145"/>
                </a:lnTo>
                <a:lnTo>
                  <a:pt x="104047" y="31733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790614" y="2447015"/>
            <a:ext cx="225171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5463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case 2: double </a:t>
            </a:r>
            <a:r>
              <a:rPr sz="1600" spc="-5" dirty="0" err="1">
                <a:solidFill>
                  <a:srgbClr val="40458C"/>
                </a:solidFill>
                <a:latin typeface="Times New Roman"/>
                <a:cs typeface="Times New Roman"/>
              </a:rPr>
              <a:t>rottion</a:t>
            </a: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  (a right rotation about</a:t>
            </a:r>
            <a:r>
              <a:rPr sz="1600" spc="4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40458C"/>
                </a:solidFill>
                <a:latin typeface="Times New Roman"/>
                <a:cs typeface="Times New Roman"/>
              </a:rPr>
              <a:t>c</a:t>
            </a: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,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then a left rotation about</a:t>
            </a:r>
            <a:r>
              <a:rPr sz="1600" spc="6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600" i="1" dirty="0">
                <a:solidFill>
                  <a:srgbClr val="40458C"/>
                </a:solidFill>
                <a:latin typeface="Times New Roman"/>
                <a:cs typeface="Times New Roman"/>
              </a:rPr>
              <a:t>a</a:t>
            </a:r>
            <a:r>
              <a:rPr sz="1600" dirty="0">
                <a:solidFill>
                  <a:srgbClr val="40458C"/>
                </a:solidFill>
                <a:latin typeface="Times New Roman"/>
                <a:cs typeface="Times New Roman"/>
              </a:rPr>
              <a:t>)</a:t>
            </a: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800" y="0"/>
            <a:ext cx="5791200" cy="2362200"/>
            <a:chOff x="3352800" y="0"/>
            <a:chExt cx="5791200" cy="2362200"/>
          </a:xfrm>
        </p:grpSpPr>
        <p:sp>
          <p:nvSpPr>
            <p:cNvPr id="3" name="object 3"/>
            <p:cNvSpPr/>
            <p:nvPr/>
          </p:nvSpPr>
          <p:spPr>
            <a:xfrm>
              <a:off x="3352800" y="0"/>
              <a:ext cx="5791200" cy="152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39200" y="0"/>
              <a:ext cx="0" cy="2362200"/>
            </a:xfrm>
            <a:custGeom>
              <a:avLst/>
              <a:gdLst/>
              <a:ahLst/>
              <a:cxnLst/>
              <a:rect l="l" t="t" r="r" b="b"/>
              <a:pathLst>
                <a:path h="2362200">
                  <a:moveTo>
                    <a:pt x="0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14527" y="1411224"/>
            <a:ext cx="1784985" cy="2329180"/>
            <a:chOff x="414527" y="1411224"/>
            <a:chExt cx="1784985" cy="2329180"/>
          </a:xfrm>
        </p:grpSpPr>
        <p:sp>
          <p:nvSpPr>
            <p:cNvPr id="6" name="object 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15" y="1411224"/>
              <a:ext cx="201168" cy="202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30869" y="6143650"/>
            <a:ext cx="413384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95"/>
              </a:spcBef>
            </a:pPr>
            <a:r>
              <a:rPr sz="1900" i="1" spc="-15" dirty="0">
                <a:latin typeface="Times New Roman"/>
                <a:cs typeface="Times New Roman"/>
              </a:rPr>
              <a:t>T</a:t>
            </a:r>
            <a:r>
              <a:rPr sz="2400" spc="-22" baseline="-13888" dirty="0">
                <a:latin typeface="Times New Roman"/>
                <a:cs typeface="Times New Roman"/>
              </a:rPr>
              <a:t>3</a:t>
            </a:r>
            <a:endParaRPr sz="2400" baseline="-13888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6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434584" y="5690615"/>
            <a:ext cx="300355" cy="248920"/>
            <a:chOff x="5434584" y="5690615"/>
            <a:chExt cx="300355" cy="248920"/>
          </a:xfrm>
        </p:grpSpPr>
        <p:sp>
          <p:nvSpPr>
            <p:cNvPr id="10" name="object 10"/>
            <p:cNvSpPr/>
            <p:nvPr/>
          </p:nvSpPr>
          <p:spPr>
            <a:xfrm>
              <a:off x="5439918" y="5845301"/>
              <a:ext cx="9525" cy="88900"/>
            </a:xfrm>
            <a:custGeom>
              <a:avLst/>
              <a:gdLst/>
              <a:ahLst/>
              <a:cxnLst/>
              <a:rect l="l" t="t" r="r" b="b"/>
              <a:pathLst>
                <a:path w="9525" h="88900">
                  <a:moveTo>
                    <a:pt x="4572" y="-5333"/>
                  </a:moveTo>
                  <a:lnTo>
                    <a:pt x="4572" y="9372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02224" y="5812535"/>
              <a:ext cx="22860" cy="21590"/>
            </a:xfrm>
            <a:custGeom>
              <a:avLst/>
              <a:gdLst/>
              <a:ahLst/>
              <a:cxnLst/>
              <a:rect l="l" t="t" r="r" b="b"/>
              <a:pathLst>
                <a:path w="22860" h="21589">
                  <a:moveTo>
                    <a:pt x="0" y="0"/>
                  </a:moveTo>
                  <a:lnTo>
                    <a:pt x="0" y="10667"/>
                  </a:lnTo>
                  <a:lnTo>
                    <a:pt x="22860" y="21335"/>
                  </a:lnTo>
                  <a:lnTo>
                    <a:pt x="22860" y="10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92496" y="5690615"/>
              <a:ext cx="242570" cy="242570"/>
            </a:xfrm>
            <a:custGeom>
              <a:avLst/>
              <a:gdLst/>
              <a:ahLst/>
              <a:cxnLst/>
              <a:rect l="l" t="t" r="r" b="b"/>
              <a:pathLst>
                <a:path w="242570" h="242570">
                  <a:moveTo>
                    <a:pt x="242315" y="0"/>
                  </a:moveTo>
                  <a:lnTo>
                    <a:pt x="0" y="0"/>
                  </a:lnTo>
                  <a:lnTo>
                    <a:pt x="0" y="242316"/>
                  </a:lnTo>
                  <a:lnTo>
                    <a:pt x="242315" y="242316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459729" y="5997702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4" h="55245">
                <a:moveTo>
                  <a:pt x="0" y="0"/>
                </a:moveTo>
                <a:lnTo>
                  <a:pt x="0" y="22593"/>
                </a:lnTo>
                <a:lnTo>
                  <a:pt x="33782" y="54864"/>
                </a:lnTo>
                <a:lnTo>
                  <a:pt x="56387" y="54864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0126" y="6073902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44958" y="0"/>
                </a:lnTo>
                <a:lnTo>
                  <a:pt x="88391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35573" y="6086094"/>
            <a:ext cx="97790" cy="1905"/>
          </a:xfrm>
          <a:custGeom>
            <a:avLst/>
            <a:gdLst/>
            <a:ahLst/>
            <a:cxnLst/>
            <a:rect l="l" t="t" r="r" b="b"/>
            <a:pathLst>
              <a:path w="97789" h="1904">
                <a:moveTo>
                  <a:pt x="-5333" y="761"/>
                </a:moveTo>
                <a:lnTo>
                  <a:pt x="102870" y="76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98641" y="6086094"/>
            <a:ext cx="86995" cy="1905"/>
          </a:xfrm>
          <a:custGeom>
            <a:avLst/>
            <a:gdLst/>
            <a:ahLst/>
            <a:cxnLst/>
            <a:rect l="l" t="t" r="r" b="b"/>
            <a:pathLst>
              <a:path w="86995" h="1904">
                <a:moveTo>
                  <a:pt x="-5334" y="761"/>
                </a:moveTo>
                <a:lnTo>
                  <a:pt x="92202" y="76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51041" y="6073902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66294" y="0"/>
                </a:lnTo>
                <a:lnTo>
                  <a:pt x="86868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5974079" y="5690615"/>
            <a:ext cx="355600" cy="378460"/>
            <a:chOff x="5974079" y="5690615"/>
            <a:chExt cx="355600" cy="378460"/>
          </a:xfrm>
        </p:grpSpPr>
        <p:sp>
          <p:nvSpPr>
            <p:cNvPr id="19" name="object 19"/>
            <p:cNvSpPr/>
            <p:nvPr/>
          </p:nvSpPr>
          <p:spPr>
            <a:xfrm>
              <a:off x="6204965" y="5877306"/>
              <a:ext cx="119380" cy="186055"/>
            </a:xfrm>
            <a:custGeom>
              <a:avLst/>
              <a:gdLst/>
              <a:ahLst/>
              <a:cxnLst/>
              <a:rect l="l" t="t" r="r" b="b"/>
              <a:pathLst>
                <a:path w="119379" h="186054">
                  <a:moveTo>
                    <a:pt x="0" y="185927"/>
                  </a:moveTo>
                  <a:lnTo>
                    <a:pt x="42799" y="174866"/>
                  </a:lnTo>
                  <a:lnTo>
                    <a:pt x="76200" y="154317"/>
                  </a:lnTo>
                  <a:lnTo>
                    <a:pt x="76200" y="143255"/>
                  </a:lnTo>
                </a:path>
                <a:path w="119379" h="186054">
                  <a:moveTo>
                    <a:pt x="97536" y="88391"/>
                  </a:moveTo>
                  <a:lnTo>
                    <a:pt x="11887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83807" y="5812535"/>
              <a:ext cx="33655" cy="21590"/>
            </a:xfrm>
            <a:custGeom>
              <a:avLst/>
              <a:gdLst/>
              <a:ahLst/>
              <a:cxnLst/>
              <a:rect l="l" t="t" r="r" b="b"/>
              <a:pathLst>
                <a:path w="33654" h="21589">
                  <a:moveTo>
                    <a:pt x="22351" y="0"/>
                  </a:moveTo>
                  <a:lnTo>
                    <a:pt x="0" y="10667"/>
                  </a:lnTo>
                  <a:lnTo>
                    <a:pt x="11175" y="21335"/>
                  </a:lnTo>
                  <a:lnTo>
                    <a:pt x="33527" y="10667"/>
                  </a:lnTo>
                  <a:lnTo>
                    <a:pt x="223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74079" y="5690615"/>
              <a:ext cx="241300" cy="242570"/>
            </a:xfrm>
            <a:custGeom>
              <a:avLst/>
              <a:gdLst/>
              <a:ahLst/>
              <a:cxnLst/>
              <a:rect l="l" t="t" r="r" b="b"/>
              <a:pathLst>
                <a:path w="241300" h="242570">
                  <a:moveTo>
                    <a:pt x="240791" y="0"/>
                  </a:moveTo>
                  <a:lnTo>
                    <a:pt x="0" y="0"/>
                  </a:lnTo>
                  <a:lnTo>
                    <a:pt x="0" y="242316"/>
                  </a:lnTo>
                  <a:lnTo>
                    <a:pt x="240791" y="242316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6323838" y="5714238"/>
            <a:ext cx="10795" cy="86995"/>
          </a:xfrm>
          <a:custGeom>
            <a:avLst/>
            <a:gdLst/>
            <a:ahLst/>
            <a:cxnLst/>
            <a:rect l="l" t="t" r="r" b="b"/>
            <a:pathLst>
              <a:path w="10795" h="86995">
                <a:moveTo>
                  <a:pt x="0" y="86868"/>
                </a:moveTo>
                <a:lnTo>
                  <a:pt x="10667" y="33172"/>
                </a:lnTo>
                <a:lnTo>
                  <a:pt x="0" y="0"/>
                </a:lnTo>
              </a:path>
            </a:pathLst>
          </a:custGeom>
          <a:ln w="10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70497" y="5570982"/>
            <a:ext cx="44450" cy="78105"/>
          </a:xfrm>
          <a:custGeom>
            <a:avLst/>
            <a:gdLst/>
            <a:ahLst/>
            <a:cxnLst/>
            <a:rect l="l" t="t" r="r" b="b"/>
            <a:pathLst>
              <a:path w="44450" h="78104">
                <a:moveTo>
                  <a:pt x="44196" y="77724"/>
                </a:moveTo>
                <a:lnTo>
                  <a:pt x="44196" y="77724"/>
                </a:lnTo>
                <a:lnTo>
                  <a:pt x="0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94297" y="5441441"/>
            <a:ext cx="43180" cy="76200"/>
          </a:xfrm>
          <a:custGeom>
            <a:avLst/>
            <a:gdLst/>
            <a:ahLst/>
            <a:cxnLst/>
            <a:rect l="l" t="t" r="r" b="b"/>
            <a:pathLst>
              <a:path w="43179" h="76200">
                <a:moveTo>
                  <a:pt x="42672" y="76200"/>
                </a:moveTo>
                <a:lnTo>
                  <a:pt x="0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610867" y="1331849"/>
            <a:ext cx="7091680" cy="4186554"/>
            <a:chOff x="1610867" y="1331849"/>
            <a:chExt cx="7091680" cy="4186554"/>
          </a:xfrm>
        </p:grpSpPr>
        <p:sp>
          <p:nvSpPr>
            <p:cNvPr id="26" name="object 26"/>
            <p:cNvSpPr/>
            <p:nvPr/>
          </p:nvSpPr>
          <p:spPr>
            <a:xfrm>
              <a:off x="5503926" y="5014722"/>
              <a:ext cx="3192780" cy="459105"/>
            </a:xfrm>
            <a:custGeom>
              <a:avLst/>
              <a:gdLst/>
              <a:ahLst/>
              <a:cxnLst/>
              <a:rect l="l" t="t" r="r" b="b"/>
              <a:pathLst>
                <a:path w="3192779" h="459104">
                  <a:moveTo>
                    <a:pt x="656844" y="370332"/>
                  </a:moveTo>
                  <a:lnTo>
                    <a:pt x="601979" y="294132"/>
                  </a:lnTo>
                </a:path>
                <a:path w="3192779" h="459104">
                  <a:moveTo>
                    <a:pt x="568451" y="240792"/>
                  </a:moveTo>
                  <a:lnTo>
                    <a:pt x="515112" y="163068"/>
                  </a:lnTo>
                </a:path>
                <a:path w="3192779" h="459104">
                  <a:moveTo>
                    <a:pt x="470915" y="108204"/>
                  </a:moveTo>
                  <a:lnTo>
                    <a:pt x="459739" y="97282"/>
                  </a:lnTo>
                  <a:lnTo>
                    <a:pt x="405384" y="54864"/>
                  </a:lnTo>
                </a:path>
                <a:path w="3192779" h="459104">
                  <a:moveTo>
                    <a:pt x="338327" y="32004"/>
                  </a:moveTo>
                  <a:lnTo>
                    <a:pt x="284352" y="54864"/>
                  </a:lnTo>
                  <a:lnTo>
                    <a:pt x="262127" y="76200"/>
                  </a:lnTo>
                </a:path>
                <a:path w="3192779" h="459104">
                  <a:moveTo>
                    <a:pt x="219456" y="120396"/>
                  </a:moveTo>
                  <a:lnTo>
                    <a:pt x="164591" y="196596"/>
                  </a:lnTo>
                </a:path>
                <a:path w="3192779" h="459104">
                  <a:moveTo>
                    <a:pt x="132587" y="249936"/>
                  </a:moveTo>
                  <a:lnTo>
                    <a:pt x="98806" y="294386"/>
                  </a:lnTo>
                  <a:lnTo>
                    <a:pt x="76200" y="327660"/>
                  </a:lnTo>
                </a:path>
                <a:path w="3192779" h="459104">
                  <a:moveTo>
                    <a:pt x="44196" y="382524"/>
                  </a:moveTo>
                  <a:lnTo>
                    <a:pt x="0" y="458724"/>
                  </a:lnTo>
                </a:path>
                <a:path w="3192779" h="459104">
                  <a:moveTo>
                    <a:pt x="2450592" y="316992"/>
                  </a:moveTo>
                  <a:lnTo>
                    <a:pt x="2394204" y="240792"/>
                  </a:lnTo>
                </a:path>
                <a:path w="3192779" h="459104">
                  <a:moveTo>
                    <a:pt x="3192779" y="283464"/>
                  </a:moveTo>
                  <a:lnTo>
                    <a:pt x="3181730" y="261239"/>
                  </a:lnTo>
                  <a:lnTo>
                    <a:pt x="3148583" y="207264"/>
                  </a:lnTo>
                </a:path>
                <a:path w="3192779" h="459104">
                  <a:moveTo>
                    <a:pt x="3105912" y="152400"/>
                  </a:moveTo>
                  <a:lnTo>
                    <a:pt x="3052572" y="86868"/>
                  </a:lnTo>
                </a:path>
                <a:path w="3192779" h="459104">
                  <a:moveTo>
                    <a:pt x="3006852" y="44196"/>
                  </a:moveTo>
                  <a:lnTo>
                    <a:pt x="2962402" y="11049"/>
                  </a:lnTo>
                  <a:lnTo>
                    <a:pt x="293065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12479" y="532028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2351" y="0"/>
                  </a:moveTo>
                  <a:lnTo>
                    <a:pt x="0" y="22351"/>
                  </a:lnTo>
                  <a:lnTo>
                    <a:pt x="11175" y="33527"/>
                  </a:lnTo>
                  <a:lnTo>
                    <a:pt x="33527" y="11175"/>
                  </a:lnTo>
                  <a:lnTo>
                    <a:pt x="223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41385" y="5025390"/>
              <a:ext cx="327660" cy="436245"/>
            </a:xfrm>
            <a:custGeom>
              <a:avLst/>
              <a:gdLst/>
              <a:ahLst/>
              <a:cxnLst/>
              <a:rect l="l" t="t" r="r" b="b"/>
              <a:pathLst>
                <a:path w="327659" h="436245">
                  <a:moveTo>
                    <a:pt x="327660" y="0"/>
                  </a:moveTo>
                  <a:lnTo>
                    <a:pt x="318008" y="0"/>
                  </a:lnTo>
                  <a:lnTo>
                    <a:pt x="262128" y="53339"/>
                  </a:lnTo>
                </a:path>
                <a:path w="327659" h="436245">
                  <a:moveTo>
                    <a:pt x="219456" y="109727"/>
                  </a:moveTo>
                  <a:lnTo>
                    <a:pt x="175260" y="173735"/>
                  </a:lnTo>
                </a:path>
                <a:path w="327659" h="436245">
                  <a:moveTo>
                    <a:pt x="129540" y="230123"/>
                  </a:moveTo>
                  <a:lnTo>
                    <a:pt x="120015" y="250697"/>
                  </a:lnTo>
                  <a:lnTo>
                    <a:pt x="86868" y="306323"/>
                  </a:lnTo>
                </a:path>
                <a:path w="327659" h="436245">
                  <a:moveTo>
                    <a:pt x="53340" y="359663"/>
                  </a:moveTo>
                  <a:lnTo>
                    <a:pt x="0" y="435863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41564" y="4838700"/>
              <a:ext cx="32384" cy="22860"/>
            </a:xfrm>
            <a:custGeom>
              <a:avLst/>
              <a:gdLst/>
              <a:ahLst/>
              <a:cxnLst/>
              <a:rect l="l" t="t" r="r" b="b"/>
              <a:pathLst>
                <a:path w="32384" h="22860">
                  <a:moveTo>
                    <a:pt x="11175" y="0"/>
                  </a:moveTo>
                  <a:lnTo>
                    <a:pt x="0" y="11430"/>
                  </a:lnTo>
                  <a:lnTo>
                    <a:pt x="22351" y="22860"/>
                  </a:lnTo>
                  <a:lnTo>
                    <a:pt x="32003" y="11430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20712" y="4369308"/>
              <a:ext cx="753110" cy="480059"/>
            </a:xfrm>
            <a:custGeom>
              <a:avLst/>
              <a:gdLst/>
              <a:ahLst/>
              <a:cxnLst/>
              <a:rect l="l" t="t" r="r" b="b"/>
              <a:pathLst>
                <a:path w="753109" h="480060">
                  <a:moveTo>
                    <a:pt x="752856" y="457708"/>
                  </a:moveTo>
                  <a:lnTo>
                    <a:pt x="743585" y="446976"/>
                  </a:lnTo>
                  <a:lnTo>
                    <a:pt x="743712" y="446786"/>
                  </a:lnTo>
                  <a:lnTo>
                    <a:pt x="32893" y="10668"/>
                  </a:lnTo>
                  <a:lnTo>
                    <a:pt x="15405" y="35648"/>
                  </a:lnTo>
                  <a:lnTo>
                    <a:pt x="32004" y="11049"/>
                  </a:lnTo>
                  <a:lnTo>
                    <a:pt x="21336" y="0"/>
                  </a:lnTo>
                  <a:lnTo>
                    <a:pt x="0" y="31623"/>
                  </a:lnTo>
                  <a:lnTo>
                    <a:pt x="10668" y="42672"/>
                  </a:lnTo>
                  <a:lnTo>
                    <a:pt x="10782" y="42494"/>
                  </a:lnTo>
                  <a:lnTo>
                    <a:pt x="721029" y="479793"/>
                  </a:lnTo>
                  <a:lnTo>
                    <a:pt x="720852" y="480060"/>
                  </a:lnTo>
                  <a:lnTo>
                    <a:pt x="721487" y="480060"/>
                  </a:lnTo>
                  <a:lnTo>
                    <a:pt x="743204" y="480060"/>
                  </a:lnTo>
                  <a:lnTo>
                    <a:pt x="752856" y="4577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30896" y="4838700"/>
              <a:ext cx="515620" cy="558165"/>
            </a:xfrm>
            <a:custGeom>
              <a:avLst/>
              <a:gdLst/>
              <a:ahLst/>
              <a:cxnLst/>
              <a:rect l="l" t="t" r="r" b="b"/>
              <a:pathLst>
                <a:path w="515620" h="558164">
                  <a:moveTo>
                    <a:pt x="502920" y="480695"/>
                  </a:moveTo>
                  <a:lnTo>
                    <a:pt x="22542" y="317"/>
                  </a:lnTo>
                  <a:lnTo>
                    <a:pt x="22860" y="0"/>
                  </a:lnTo>
                  <a:lnTo>
                    <a:pt x="22225" y="0"/>
                  </a:lnTo>
                  <a:lnTo>
                    <a:pt x="11430" y="0"/>
                  </a:lnTo>
                  <a:lnTo>
                    <a:pt x="0" y="11430"/>
                  </a:lnTo>
                  <a:lnTo>
                    <a:pt x="0" y="22225"/>
                  </a:lnTo>
                  <a:lnTo>
                    <a:pt x="0" y="22860"/>
                  </a:lnTo>
                  <a:lnTo>
                    <a:pt x="317" y="22542"/>
                  </a:lnTo>
                  <a:lnTo>
                    <a:pt x="480695" y="502920"/>
                  </a:lnTo>
                  <a:lnTo>
                    <a:pt x="481584" y="502031"/>
                  </a:lnTo>
                  <a:lnTo>
                    <a:pt x="481584" y="502920"/>
                  </a:lnTo>
                  <a:lnTo>
                    <a:pt x="502920" y="492252"/>
                  </a:lnTo>
                  <a:lnTo>
                    <a:pt x="502920" y="481584"/>
                  </a:lnTo>
                  <a:lnTo>
                    <a:pt x="501142" y="482473"/>
                  </a:lnTo>
                  <a:lnTo>
                    <a:pt x="502920" y="480695"/>
                  </a:lnTo>
                  <a:close/>
                </a:path>
                <a:path w="515620" h="558164">
                  <a:moveTo>
                    <a:pt x="515112" y="546354"/>
                  </a:moveTo>
                  <a:lnTo>
                    <a:pt x="492760" y="534924"/>
                  </a:lnTo>
                  <a:lnTo>
                    <a:pt x="481584" y="546354"/>
                  </a:lnTo>
                  <a:lnTo>
                    <a:pt x="503936" y="557784"/>
                  </a:lnTo>
                  <a:lnTo>
                    <a:pt x="515112" y="546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49411" y="5145024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179832" y="0"/>
                  </a:moveTo>
                  <a:lnTo>
                    <a:pt x="132027" y="6454"/>
                  </a:lnTo>
                  <a:lnTo>
                    <a:pt x="89069" y="24666"/>
                  </a:lnTo>
                  <a:lnTo>
                    <a:pt x="52673" y="52911"/>
                  </a:lnTo>
                  <a:lnTo>
                    <a:pt x="24553" y="89464"/>
                  </a:lnTo>
                  <a:lnTo>
                    <a:pt x="6424" y="132600"/>
                  </a:lnTo>
                  <a:lnTo>
                    <a:pt x="0" y="180594"/>
                  </a:lnTo>
                  <a:lnTo>
                    <a:pt x="6424" y="228587"/>
                  </a:lnTo>
                  <a:lnTo>
                    <a:pt x="24553" y="271723"/>
                  </a:lnTo>
                  <a:lnTo>
                    <a:pt x="52673" y="308276"/>
                  </a:lnTo>
                  <a:lnTo>
                    <a:pt x="89069" y="336521"/>
                  </a:lnTo>
                  <a:lnTo>
                    <a:pt x="132027" y="354733"/>
                  </a:lnTo>
                  <a:lnTo>
                    <a:pt x="179832" y="361188"/>
                  </a:lnTo>
                  <a:lnTo>
                    <a:pt x="227636" y="354733"/>
                  </a:lnTo>
                  <a:lnTo>
                    <a:pt x="270594" y="336521"/>
                  </a:lnTo>
                  <a:lnTo>
                    <a:pt x="306990" y="308276"/>
                  </a:lnTo>
                  <a:lnTo>
                    <a:pt x="335110" y="271723"/>
                  </a:lnTo>
                  <a:lnTo>
                    <a:pt x="353239" y="228587"/>
                  </a:lnTo>
                  <a:lnTo>
                    <a:pt x="359664" y="180594"/>
                  </a:lnTo>
                  <a:lnTo>
                    <a:pt x="353239" y="132600"/>
                  </a:lnTo>
                  <a:lnTo>
                    <a:pt x="335110" y="89464"/>
                  </a:lnTo>
                  <a:lnTo>
                    <a:pt x="306990" y="52911"/>
                  </a:lnTo>
                  <a:lnTo>
                    <a:pt x="270594" y="24666"/>
                  </a:lnTo>
                  <a:lnTo>
                    <a:pt x="227636" y="645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250174" y="5145786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1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4" y="180594"/>
                  </a:lnTo>
                  <a:lnTo>
                    <a:pt x="353239" y="228588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2"/>
                  </a:lnTo>
                  <a:lnTo>
                    <a:pt x="227636" y="354734"/>
                  </a:lnTo>
                  <a:lnTo>
                    <a:pt x="179831" y="361188"/>
                  </a:lnTo>
                  <a:lnTo>
                    <a:pt x="132027" y="354734"/>
                  </a:lnTo>
                  <a:lnTo>
                    <a:pt x="89069" y="336522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8"/>
                  </a:lnTo>
                  <a:lnTo>
                    <a:pt x="0" y="180594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34256" y="3887723"/>
              <a:ext cx="2931160" cy="984885"/>
            </a:xfrm>
            <a:custGeom>
              <a:avLst/>
              <a:gdLst/>
              <a:ahLst/>
              <a:cxnLst/>
              <a:rect l="l" t="t" r="r" b="b"/>
              <a:pathLst>
                <a:path w="2931159" h="984885">
                  <a:moveTo>
                    <a:pt x="33528" y="480822"/>
                  </a:moveTo>
                  <a:lnTo>
                    <a:pt x="11176" y="469392"/>
                  </a:lnTo>
                  <a:lnTo>
                    <a:pt x="0" y="480822"/>
                  </a:lnTo>
                  <a:lnTo>
                    <a:pt x="22352" y="492252"/>
                  </a:lnTo>
                  <a:lnTo>
                    <a:pt x="33528" y="480822"/>
                  </a:lnTo>
                  <a:close/>
                </a:path>
                <a:path w="2931159" h="984885">
                  <a:moveTo>
                    <a:pt x="2918460" y="470027"/>
                  </a:moveTo>
                  <a:lnTo>
                    <a:pt x="1038225" y="0"/>
                  </a:lnTo>
                  <a:lnTo>
                    <a:pt x="1038021" y="381"/>
                  </a:lnTo>
                  <a:lnTo>
                    <a:pt x="1037844" y="0"/>
                  </a:lnTo>
                  <a:lnTo>
                    <a:pt x="1032510" y="0"/>
                  </a:lnTo>
                  <a:lnTo>
                    <a:pt x="1032510" y="10693"/>
                  </a:lnTo>
                  <a:lnTo>
                    <a:pt x="1032306" y="10337"/>
                  </a:lnTo>
                  <a:lnTo>
                    <a:pt x="1032510" y="10693"/>
                  </a:lnTo>
                  <a:lnTo>
                    <a:pt x="1032510" y="0"/>
                  </a:lnTo>
                  <a:lnTo>
                    <a:pt x="1027176" y="0"/>
                  </a:lnTo>
                  <a:lnTo>
                    <a:pt x="1026795" y="0"/>
                  </a:lnTo>
                  <a:lnTo>
                    <a:pt x="1014984" y="0"/>
                  </a:lnTo>
                  <a:lnTo>
                    <a:pt x="1014984" y="5842"/>
                  </a:lnTo>
                  <a:lnTo>
                    <a:pt x="77482" y="469392"/>
                  </a:lnTo>
                  <a:lnTo>
                    <a:pt x="75438" y="469392"/>
                  </a:lnTo>
                  <a:lnTo>
                    <a:pt x="64008" y="480568"/>
                  </a:lnTo>
                  <a:lnTo>
                    <a:pt x="64096" y="480733"/>
                  </a:lnTo>
                  <a:lnTo>
                    <a:pt x="64008" y="491617"/>
                  </a:lnTo>
                  <a:lnTo>
                    <a:pt x="64008" y="492252"/>
                  </a:lnTo>
                  <a:lnTo>
                    <a:pt x="64325" y="491934"/>
                  </a:lnTo>
                  <a:lnTo>
                    <a:pt x="545655" y="973264"/>
                  </a:lnTo>
                  <a:lnTo>
                    <a:pt x="556768" y="984504"/>
                  </a:lnTo>
                  <a:lnTo>
                    <a:pt x="579120" y="962152"/>
                  </a:lnTo>
                  <a:lnTo>
                    <a:pt x="567944" y="950976"/>
                  </a:lnTo>
                  <a:lnTo>
                    <a:pt x="101841" y="485013"/>
                  </a:lnTo>
                  <a:lnTo>
                    <a:pt x="1034249" y="22479"/>
                  </a:lnTo>
                  <a:lnTo>
                    <a:pt x="2907411" y="492252"/>
                  </a:lnTo>
                  <a:lnTo>
                    <a:pt x="2918460" y="470027"/>
                  </a:lnTo>
                  <a:close/>
                </a:path>
                <a:path w="2931159" h="984885">
                  <a:moveTo>
                    <a:pt x="2930652" y="469392"/>
                  </a:moveTo>
                  <a:lnTo>
                    <a:pt x="2919222" y="469392"/>
                  </a:lnTo>
                  <a:lnTo>
                    <a:pt x="2907792" y="491744"/>
                  </a:lnTo>
                  <a:lnTo>
                    <a:pt x="2919222" y="501396"/>
                  </a:lnTo>
                  <a:lnTo>
                    <a:pt x="2930652" y="469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86171" y="3710940"/>
              <a:ext cx="361315" cy="363220"/>
            </a:xfrm>
            <a:custGeom>
              <a:avLst/>
              <a:gdLst/>
              <a:ahLst/>
              <a:cxnLst/>
              <a:rect l="l" t="t" r="r" b="b"/>
              <a:pathLst>
                <a:path w="361314" h="363220">
                  <a:moveTo>
                    <a:pt x="180593" y="0"/>
                  </a:moveTo>
                  <a:lnTo>
                    <a:pt x="132600" y="6475"/>
                  </a:lnTo>
                  <a:lnTo>
                    <a:pt x="89464" y="24750"/>
                  </a:lnTo>
                  <a:lnTo>
                    <a:pt x="52911" y="53101"/>
                  </a:lnTo>
                  <a:lnTo>
                    <a:pt x="24666" y="89803"/>
                  </a:lnTo>
                  <a:lnTo>
                    <a:pt x="6454" y="133129"/>
                  </a:lnTo>
                  <a:lnTo>
                    <a:pt x="0" y="181356"/>
                  </a:lnTo>
                  <a:lnTo>
                    <a:pt x="6454" y="229582"/>
                  </a:lnTo>
                  <a:lnTo>
                    <a:pt x="24666" y="272908"/>
                  </a:lnTo>
                  <a:lnTo>
                    <a:pt x="52911" y="309610"/>
                  </a:lnTo>
                  <a:lnTo>
                    <a:pt x="89464" y="337961"/>
                  </a:lnTo>
                  <a:lnTo>
                    <a:pt x="132600" y="356236"/>
                  </a:lnTo>
                  <a:lnTo>
                    <a:pt x="180593" y="362712"/>
                  </a:lnTo>
                  <a:lnTo>
                    <a:pt x="228587" y="356236"/>
                  </a:lnTo>
                  <a:lnTo>
                    <a:pt x="271723" y="337961"/>
                  </a:lnTo>
                  <a:lnTo>
                    <a:pt x="308276" y="309610"/>
                  </a:lnTo>
                  <a:lnTo>
                    <a:pt x="336521" y="272908"/>
                  </a:lnTo>
                  <a:lnTo>
                    <a:pt x="354733" y="229582"/>
                  </a:lnTo>
                  <a:lnTo>
                    <a:pt x="361188" y="181356"/>
                  </a:lnTo>
                  <a:lnTo>
                    <a:pt x="354733" y="133129"/>
                  </a:lnTo>
                  <a:lnTo>
                    <a:pt x="336521" y="89803"/>
                  </a:lnTo>
                  <a:lnTo>
                    <a:pt x="308276" y="53101"/>
                  </a:lnTo>
                  <a:lnTo>
                    <a:pt x="271723" y="24750"/>
                  </a:lnTo>
                  <a:lnTo>
                    <a:pt x="228587" y="6475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86933" y="3713225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0" y="180594"/>
                  </a:moveTo>
                  <a:lnTo>
                    <a:pt x="6454" y="132600"/>
                  </a:lnTo>
                  <a:lnTo>
                    <a:pt x="24666" y="89464"/>
                  </a:lnTo>
                  <a:lnTo>
                    <a:pt x="52911" y="52911"/>
                  </a:lnTo>
                  <a:lnTo>
                    <a:pt x="89464" y="24666"/>
                  </a:lnTo>
                  <a:lnTo>
                    <a:pt x="132600" y="6454"/>
                  </a:lnTo>
                  <a:lnTo>
                    <a:pt x="180593" y="0"/>
                  </a:lnTo>
                  <a:lnTo>
                    <a:pt x="228587" y="6454"/>
                  </a:lnTo>
                  <a:lnTo>
                    <a:pt x="271723" y="24666"/>
                  </a:lnTo>
                  <a:lnTo>
                    <a:pt x="308276" y="52911"/>
                  </a:lnTo>
                  <a:lnTo>
                    <a:pt x="336521" y="89464"/>
                  </a:lnTo>
                  <a:lnTo>
                    <a:pt x="354733" y="132600"/>
                  </a:lnTo>
                  <a:lnTo>
                    <a:pt x="361188" y="180594"/>
                  </a:lnTo>
                  <a:lnTo>
                    <a:pt x="354733" y="228588"/>
                  </a:lnTo>
                  <a:lnTo>
                    <a:pt x="336521" y="271723"/>
                  </a:lnTo>
                  <a:lnTo>
                    <a:pt x="308276" y="308276"/>
                  </a:lnTo>
                  <a:lnTo>
                    <a:pt x="271723" y="336522"/>
                  </a:lnTo>
                  <a:lnTo>
                    <a:pt x="228587" y="354734"/>
                  </a:lnTo>
                  <a:lnTo>
                    <a:pt x="180593" y="361188"/>
                  </a:lnTo>
                  <a:lnTo>
                    <a:pt x="132600" y="354734"/>
                  </a:lnTo>
                  <a:lnTo>
                    <a:pt x="89464" y="336522"/>
                  </a:lnTo>
                  <a:lnTo>
                    <a:pt x="52911" y="308276"/>
                  </a:lnTo>
                  <a:lnTo>
                    <a:pt x="24666" y="271723"/>
                  </a:lnTo>
                  <a:lnTo>
                    <a:pt x="6454" y="228588"/>
                  </a:lnTo>
                  <a:lnTo>
                    <a:pt x="0" y="180594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35195" y="4192524"/>
              <a:ext cx="361315" cy="363220"/>
            </a:xfrm>
            <a:custGeom>
              <a:avLst/>
              <a:gdLst/>
              <a:ahLst/>
              <a:cxnLst/>
              <a:rect l="l" t="t" r="r" b="b"/>
              <a:pathLst>
                <a:path w="361314" h="363220">
                  <a:moveTo>
                    <a:pt x="180593" y="0"/>
                  </a:moveTo>
                  <a:lnTo>
                    <a:pt x="132600" y="6475"/>
                  </a:lnTo>
                  <a:lnTo>
                    <a:pt x="89464" y="24750"/>
                  </a:lnTo>
                  <a:lnTo>
                    <a:pt x="52911" y="53101"/>
                  </a:lnTo>
                  <a:lnTo>
                    <a:pt x="24666" y="89803"/>
                  </a:lnTo>
                  <a:lnTo>
                    <a:pt x="6454" y="133129"/>
                  </a:lnTo>
                  <a:lnTo>
                    <a:pt x="0" y="181356"/>
                  </a:lnTo>
                  <a:lnTo>
                    <a:pt x="6454" y="229582"/>
                  </a:lnTo>
                  <a:lnTo>
                    <a:pt x="24666" y="272908"/>
                  </a:lnTo>
                  <a:lnTo>
                    <a:pt x="52911" y="309610"/>
                  </a:lnTo>
                  <a:lnTo>
                    <a:pt x="89464" y="337961"/>
                  </a:lnTo>
                  <a:lnTo>
                    <a:pt x="132600" y="356236"/>
                  </a:lnTo>
                  <a:lnTo>
                    <a:pt x="180593" y="362712"/>
                  </a:lnTo>
                  <a:lnTo>
                    <a:pt x="228587" y="356236"/>
                  </a:lnTo>
                  <a:lnTo>
                    <a:pt x="271723" y="337961"/>
                  </a:lnTo>
                  <a:lnTo>
                    <a:pt x="308276" y="309610"/>
                  </a:lnTo>
                  <a:lnTo>
                    <a:pt x="336521" y="272908"/>
                  </a:lnTo>
                  <a:lnTo>
                    <a:pt x="354733" y="229582"/>
                  </a:lnTo>
                  <a:lnTo>
                    <a:pt x="361188" y="181356"/>
                  </a:lnTo>
                  <a:lnTo>
                    <a:pt x="354733" y="133129"/>
                  </a:lnTo>
                  <a:lnTo>
                    <a:pt x="336521" y="89803"/>
                  </a:lnTo>
                  <a:lnTo>
                    <a:pt x="308276" y="53101"/>
                  </a:lnTo>
                  <a:lnTo>
                    <a:pt x="271723" y="24750"/>
                  </a:lnTo>
                  <a:lnTo>
                    <a:pt x="228587" y="6475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35957" y="419480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0" y="180594"/>
                  </a:moveTo>
                  <a:lnTo>
                    <a:pt x="6454" y="132600"/>
                  </a:lnTo>
                  <a:lnTo>
                    <a:pt x="24666" y="89464"/>
                  </a:lnTo>
                  <a:lnTo>
                    <a:pt x="52911" y="52911"/>
                  </a:lnTo>
                  <a:lnTo>
                    <a:pt x="89464" y="24666"/>
                  </a:lnTo>
                  <a:lnTo>
                    <a:pt x="132600" y="6454"/>
                  </a:lnTo>
                  <a:lnTo>
                    <a:pt x="180593" y="0"/>
                  </a:lnTo>
                  <a:lnTo>
                    <a:pt x="228587" y="6454"/>
                  </a:lnTo>
                  <a:lnTo>
                    <a:pt x="271723" y="24666"/>
                  </a:lnTo>
                  <a:lnTo>
                    <a:pt x="308276" y="52911"/>
                  </a:lnTo>
                  <a:lnTo>
                    <a:pt x="336521" y="89464"/>
                  </a:lnTo>
                  <a:lnTo>
                    <a:pt x="354733" y="132600"/>
                  </a:lnTo>
                  <a:lnTo>
                    <a:pt x="361188" y="180594"/>
                  </a:lnTo>
                  <a:lnTo>
                    <a:pt x="354733" y="228588"/>
                  </a:lnTo>
                  <a:lnTo>
                    <a:pt x="336521" y="271723"/>
                  </a:lnTo>
                  <a:lnTo>
                    <a:pt x="308276" y="308276"/>
                  </a:lnTo>
                  <a:lnTo>
                    <a:pt x="271723" y="336522"/>
                  </a:lnTo>
                  <a:lnTo>
                    <a:pt x="228587" y="354734"/>
                  </a:lnTo>
                  <a:lnTo>
                    <a:pt x="180593" y="361188"/>
                  </a:lnTo>
                  <a:lnTo>
                    <a:pt x="132600" y="354734"/>
                  </a:lnTo>
                  <a:lnTo>
                    <a:pt x="89464" y="336522"/>
                  </a:lnTo>
                  <a:lnTo>
                    <a:pt x="52911" y="308276"/>
                  </a:lnTo>
                  <a:lnTo>
                    <a:pt x="24666" y="271723"/>
                  </a:lnTo>
                  <a:lnTo>
                    <a:pt x="6454" y="228588"/>
                  </a:lnTo>
                  <a:lnTo>
                    <a:pt x="0" y="180594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01740" y="4369308"/>
              <a:ext cx="963294" cy="502920"/>
            </a:xfrm>
            <a:custGeom>
              <a:avLst/>
              <a:gdLst/>
              <a:ahLst/>
              <a:cxnLst/>
              <a:rect l="l" t="t" r="r" b="b"/>
              <a:pathLst>
                <a:path w="963295" h="502920">
                  <a:moveTo>
                    <a:pt x="32004" y="502920"/>
                  </a:moveTo>
                  <a:lnTo>
                    <a:pt x="20828" y="469392"/>
                  </a:lnTo>
                  <a:lnTo>
                    <a:pt x="0" y="480568"/>
                  </a:lnTo>
                  <a:lnTo>
                    <a:pt x="20828" y="502920"/>
                  </a:lnTo>
                  <a:lnTo>
                    <a:pt x="32004" y="502920"/>
                  </a:lnTo>
                  <a:close/>
                </a:path>
                <a:path w="963295" h="502920">
                  <a:moveTo>
                    <a:pt x="950976" y="42418"/>
                  </a:moveTo>
                  <a:lnTo>
                    <a:pt x="939927" y="10668"/>
                  </a:lnTo>
                  <a:lnTo>
                    <a:pt x="21336" y="469519"/>
                  </a:lnTo>
                  <a:lnTo>
                    <a:pt x="32385" y="502920"/>
                  </a:lnTo>
                  <a:lnTo>
                    <a:pt x="950976" y="42418"/>
                  </a:lnTo>
                  <a:close/>
                </a:path>
                <a:path w="963295" h="502920">
                  <a:moveTo>
                    <a:pt x="963168" y="31623"/>
                  </a:moveTo>
                  <a:lnTo>
                    <a:pt x="951738" y="0"/>
                  </a:lnTo>
                  <a:lnTo>
                    <a:pt x="940308" y="11049"/>
                  </a:lnTo>
                  <a:lnTo>
                    <a:pt x="951738" y="42672"/>
                  </a:lnTo>
                  <a:lnTo>
                    <a:pt x="963168" y="3162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72933" y="5025390"/>
              <a:ext cx="304800" cy="349250"/>
            </a:xfrm>
            <a:custGeom>
              <a:avLst/>
              <a:gdLst/>
              <a:ahLst/>
              <a:cxnLst/>
              <a:rect l="l" t="t" r="r" b="b"/>
              <a:pathLst>
                <a:path w="304800" h="349250">
                  <a:moveTo>
                    <a:pt x="304800" y="53339"/>
                  </a:moveTo>
                  <a:lnTo>
                    <a:pt x="283972" y="21970"/>
                  </a:lnTo>
                  <a:lnTo>
                    <a:pt x="239268" y="0"/>
                  </a:lnTo>
                </a:path>
                <a:path w="304800" h="349250">
                  <a:moveTo>
                    <a:pt x="185927" y="10667"/>
                  </a:moveTo>
                  <a:lnTo>
                    <a:pt x="163575" y="21843"/>
                  </a:lnTo>
                  <a:lnTo>
                    <a:pt x="118872" y="76199"/>
                  </a:lnTo>
                </a:path>
                <a:path w="304800" h="349250">
                  <a:moveTo>
                    <a:pt x="86868" y="131063"/>
                  </a:moveTo>
                  <a:lnTo>
                    <a:pt x="42672" y="207263"/>
                  </a:lnTo>
                </a:path>
                <a:path w="304800" h="349250">
                  <a:moveTo>
                    <a:pt x="10668" y="262127"/>
                  </a:moveTo>
                  <a:lnTo>
                    <a:pt x="0" y="295274"/>
                  </a:lnTo>
                  <a:lnTo>
                    <a:pt x="0" y="348995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44967" y="4675632"/>
              <a:ext cx="382905" cy="360045"/>
            </a:xfrm>
            <a:custGeom>
              <a:avLst/>
              <a:gdLst/>
              <a:ahLst/>
              <a:cxnLst/>
              <a:rect l="l" t="t" r="r" b="b"/>
              <a:pathLst>
                <a:path w="382904" h="360045">
                  <a:moveTo>
                    <a:pt x="191261" y="0"/>
                  </a:moveTo>
                  <a:lnTo>
                    <a:pt x="140405" y="6424"/>
                  </a:lnTo>
                  <a:lnTo>
                    <a:pt x="94713" y="24553"/>
                  </a:lnTo>
                  <a:lnTo>
                    <a:pt x="56006" y="52673"/>
                  </a:lnTo>
                  <a:lnTo>
                    <a:pt x="26105" y="89069"/>
                  </a:lnTo>
                  <a:lnTo>
                    <a:pt x="6829" y="132027"/>
                  </a:lnTo>
                  <a:lnTo>
                    <a:pt x="0" y="179832"/>
                  </a:lnTo>
                  <a:lnTo>
                    <a:pt x="6829" y="227636"/>
                  </a:lnTo>
                  <a:lnTo>
                    <a:pt x="26105" y="270594"/>
                  </a:lnTo>
                  <a:lnTo>
                    <a:pt x="56006" y="306990"/>
                  </a:lnTo>
                  <a:lnTo>
                    <a:pt x="94713" y="335110"/>
                  </a:lnTo>
                  <a:lnTo>
                    <a:pt x="140405" y="353239"/>
                  </a:lnTo>
                  <a:lnTo>
                    <a:pt x="191261" y="359664"/>
                  </a:lnTo>
                  <a:lnTo>
                    <a:pt x="242118" y="353239"/>
                  </a:lnTo>
                  <a:lnTo>
                    <a:pt x="287810" y="335110"/>
                  </a:lnTo>
                  <a:lnTo>
                    <a:pt x="326516" y="306990"/>
                  </a:lnTo>
                  <a:lnTo>
                    <a:pt x="356418" y="270594"/>
                  </a:lnTo>
                  <a:lnTo>
                    <a:pt x="375694" y="227636"/>
                  </a:lnTo>
                  <a:lnTo>
                    <a:pt x="382524" y="179832"/>
                  </a:lnTo>
                  <a:lnTo>
                    <a:pt x="375694" y="132027"/>
                  </a:lnTo>
                  <a:lnTo>
                    <a:pt x="356418" y="89069"/>
                  </a:lnTo>
                  <a:lnTo>
                    <a:pt x="326517" y="52673"/>
                  </a:lnTo>
                  <a:lnTo>
                    <a:pt x="287810" y="24553"/>
                  </a:lnTo>
                  <a:lnTo>
                    <a:pt x="242118" y="6424"/>
                  </a:lnTo>
                  <a:lnTo>
                    <a:pt x="191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45729" y="4676394"/>
              <a:ext cx="382905" cy="360045"/>
            </a:xfrm>
            <a:custGeom>
              <a:avLst/>
              <a:gdLst/>
              <a:ahLst/>
              <a:cxnLst/>
              <a:rect l="l" t="t" r="r" b="b"/>
              <a:pathLst>
                <a:path w="382904" h="360045">
                  <a:moveTo>
                    <a:pt x="0" y="179832"/>
                  </a:moveTo>
                  <a:lnTo>
                    <a:pt x="6829" y="132027"/>
                  </a:lnTo>
                  <a:lnTo>
                    <a:pt x="26105" y="89069"/>
                  </a:lnTo>
                  <a:lnTo>
                    <a:pt x="56007" y="52673"/>
                  </a:lnTo>
                  <a:lnTo>
                    <a:pt x="94713" y="24553"/>
                  </a:lnTo>
                  <a:lnTo>
                    <a:pt x="140405" y="6424"/>
                  </a:lnTo>
                  <a:lnTo>
                    <a:pt x="191262" y="0"/>
                  </a:lnTo>
                  <a:lnTo>
                    <a:pt x="242118" y="6424"/>
                  </a:lnTo>
                  <a:lnTo>
                    <a:pt x="287810" y="24553"/>
                  </a:lnTo>
                  <a:lnTo>
                    <a:pt x="326517" y="52673"/>
                  </a:lnTo>
                  <a:lnTo>
                    <a:pt x="356418" y="89069"/>
                  </a:lnTo>
                  <a:lnTo>
                    <a:pt x="375694" y="132027"/>
                  </a:lnTo>
                  <a:lnTo>
                    <a:pt x="382524" y="179832"/>
                  </a:lnTo>
                  <a:lnTo>
                    <a:pt x="375694" y="227637"/>
                  </a:lnTo>
                  <a:lnTo>
                    <a:pt x="356418" y="270595"/>
                  </a:lnTo>
                  <a:lnTo>
                    <a:pt x="326517" y="306991"/>
                  </a:lnTo>
                  <a:lnTo>
                    <a:pt x="287810" y="335111"/>
                  </a:lnTo>
                  <a:lnTo>
                    <a:pt x="242118" y="353240"/>
                  </a:lnTo>
                  <a:lnTo>
                    <a:pt x="191262" y="359664"/>
                  </a:lnTo>
                  <a:lnTo>
                    <a:pt x="140405" y="353240"/>
                  </a:lnTo>
                  <a:lnTo>
                    <a:pt x="94713" y="335111"/>
                  </a:lnTo>
                  <a:lnTo>
                    <a:pt x="56006" y="306991"/>
                  </a:lnTo>
                  <a:lnTo>
                    <a:pt x="26105" y="270595"/>
                  </a:lnTo>
                  <a:lnTo>
                    <a:pt x="6829" y="227637"/>
                  </a:lnTo>
                  <a:lnTo>
                    <a:pt x="0" y="179832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40580" y="4838700"/>
              <a:ext cx="513715" cy="515620"/>
            </a:xfrm>
            <a:custGeom>
              <a:avLst/>
              <a:gdLst/>
              <a:ahLst/>
              <a:cxnLst/>
              <a:rect l="l" t="t" r="r" b="b"/>
              <a:pathLst>
                <a:path w="513714" h="515620">
                  <a:moveTo>
                    <a:pt x="21336" y="503682"/>
                  </a:moveTo>
                  <a:lnTo>
                    <a:pt x="0" y="492252"/>
                  </a:lnTo>
                  <a:lnTo>
                    <a:pt x="0" y="503682"/>
                  </a:lnTo>
                  <a:lnTo>
                    <a:pt x="21336" y="515112"/>
                  </a:lnTo>
                  <a:lnTo>
                    <a:pt x="21336" y="503682"/>
                  </a:lnTo>
                  <a:close/>
                </a:path>
                <a:path w="513714" h="515620">
                  <a:moveTo>
                    <a:pt x="272796" y="11430"/>
                  </a:moveTo>
                  <a:lnTo>
                    <a:pt x="262128" y="5981"/>
                  </a:lnTo>
                  <a:lnTo>
                    <a:pt x="262128" y="0"/>
                  </a:lnTo>
                  <a:lnTo>
                    <a:pt x="256209" y="2959"/>
                  </a:lnTo>
                  <a:lnTo>
                    <a:pt x="250444" y="0"/>
                  </a:lnTo>
                  <a:lnTo>
                    <a:pt x="239268" y="11430"/>
                  </a:lnTo>
                  <a:lnTo>
                    <a:pt x="239268" y="22860"/>
                  </a:lnTo>
                  <a:lnTo>
                    <a:pt x="250558" y="17221"/>
                  </a:lnTo>
                  <a:lnTo>
                    <a:pt x="261620" y="22860"/>
                  </a:lnTo>
                  <a:lnTo>
                    <a:pt x="272796" y="11430"/>
                  </a:lnTo>
                  <a:close/>
                </a:path>
                <a:path w="513714" h="515620">
                  <a:moveTo>
                    <a:pt x="513588" y="503682"/>
                  </a:moveTo>
                  <a:lnTo>
                    <a:pt x="502412" y="492252"/>
                  </a:lnTo>
                  <a:lnTo>
                    <a:pt x="480060" y="503682"/>
                  </a:lnTo>
                  <a:lnTo>
                    <a:pt x="491236" y="515112"/>
                  </a:lnTo>
                  <a:lnTo>
                    <a:pt x="513588" y="5036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30852" y="4675631"/>
              <a:ext cx="722630" cy="775970"/>
            </a:xfrm>
            <a:custGeom>
              <a:avLst/>
              <a:gdLst/>
              <a:ahLst/>
              <a:cxnLst/>
              <a:rect l="l" t="t" r="r" b="b"/>
              <a:pathLst>
                <a:path w="722629" h="775970">
                  <a:moveTo>
                    <a:pt x="239255" y="534924"/>
                  </a:moveTo>
                  <a:lnTo>
                    <a:pt x="0" y="534924"/>
                  </a:lnTo>
                  <a:lnTo>
                    <a:pt x="0" y="775716"/>
                  </a:lnTo>
                  <a:lnTo>
                    <a:pt x="239255" y="775716"/>
                  </a:lnTo>
                  <a:lnTo>
                    <a:pt x="239255" y="534924"/>
                  </a:lnTo>
                  <a:close/>
                </a:path>
                <a:path w="722629" h="775970">
                  <a:moveTo>
                    <a:pt x="534924" y="179832"/>
                  </a:moveTo>
                  <a:lnTo>
                    <a:pt x="528497" y="132029"/>
                  </a:lnTo>
                  <a:lnTo>
                    <a:pt x="510362" y="89077"/>
                  </a:lnTo>
                  <a:lnTo>
                    <a:pt x="482244" y="52679"/>
                  </a:lnTo>
                  <a:lnTo>
                    <a:pt x="445846" y="24561"/>
                  </a:lnTo>
                  <a:lnTo>
                    <a:pt x="402894" y="6426"/>
                  </a:lnTo>
                  <a:lnTo>
                    <a:pt x="355092" y="0"/>
                  </a:lnTo>
                  <a:lnTo>
                    <a:pt x="307276" y="6426"/>
                  </a:lnTo>
                  <a:lnTo>
                    <a:pt x="264325" y="24561"/>
                  </a:lnTo>
                  <a:lnTo>
                    <a:pt x="227926" y="52679"/>
                  </a:lnTo>
                  <a:lnTo>
                    <a:pt x="199809" y="89077"/>
                  </a:lnTo>
                  <a:lnTo>
                    <a:pt x="181673" y="132029"/>
                  </a:lnTo>
                  <a:lnTo>
                    <a:pt x="175260" y="179832"/>
                  </a:lnTo>
                  <a:lnTo>
                    <a:pt x="181673" y="227647"/>
                  </a:lnTo>
                  <a:lnTo>
                    <a:pt x="199809" y="270598"/>
                  </a:lnTo>
                  <a:lnTo>
                    <a:pt x="227926" y="306997"/>
                  </a:lnTo>
                  <a:lnTo>
                    <a:pt x="264325" y="335114"/>
                  </a:lnTo>
                  <a:lnTo>
                    <a:pt x="307276" y="353250"/>
                  </a:lnTo>
                  <a:lnTo>
                    <a:pt x="355092" y="359664"/>
                  </a:lnTo>
                  <a:lnTo>
                    <a:pt x="402894" y="353250"/>
                  </a:lnTo>
                  <a:lnTo>
                    <a:pt x="445846" y="335114"/>
                  </a:lnTo>
                  <a:lnTo>
                    <a:pt x="482244" y="306997"/>
                  </a:lnTo>
                  <a:lnTo>
                    <a:pt x="510362" y="270598"/>
                  </a:lnTo>
                  <a:lnTo>
                    <a:pt x="528497" y="227647"/>
                  </a:lnTo>
                  <a:lnTo>
                    <a:pt x="534924" y="179832"/>
                  </a:lnTo>
                  <a:close/>
                </a:path>
                <a:path w="722629" h="775970">
                  <a:moveTo>
                    <a:pt x="722376" y="534924"/>
                  </a:moveTo>
                  <a:lnTo>
                    <a:pt x="481584" y="534924"/>
                  </a:lnTo>
                  <a:lnTo>
                    <a:pt x="481584" y="775716"/>
                  </a:lnTo>
                  <a:lnTo>
                    <a:pt x="722376" y="775716"/>
                  </a:lnTo>
                  <a:lnTo>
                    <a:pt x="722376" y="534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706873" y="467639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832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1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3" y="179832"/>
                  </a:lnTo>
                  <a:lnTo>
                    <a:pt x="353239" y="227637"/>
                  </a:lnTo>
                  <a:lnTo>
                    <a:pt x="335110" y="270595"/>
                  </a:lnTo>
                  <a:lnTo>
                    <a:pt x="306990" y="306991"/>
                  </a:lnTo>
                  <a:lnTo>
                    <a:pt x="270594" y="335111"/>
                  </a:lnTo>
                  <a:lnTo>
                    <a:pt x="227636" y="353240"/>
                  </a:lnTo>
                  <a:lnTo>
                    <a:pt x="179831" y="359664"/>
                  </a:lnTo>
                  <a:lnTo>
                    <a:pt x="132027" y="353240"/>
                  </a:lnTo>
                  <a:lnTo>
                    <a:pt x="89069" y="335111"/>
                  </a:lnTo>
                  <a:lnTo>
                    <a:pt x="52673" y="306991"/>
                  </a:lnTo>
                  <a:lnTo>
                    <a:pt x="24553" y="270595"/>
                  </a:lnTo>
                  <a:lnTo>
                    <a:pt x="6424" y="227637"/>
                  </a:lnTo>
                  <a:lnTo>
                    <a:pt x="0" y="179832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32348" y="4838700"/>
              <a:ext cx="513715" cy="515620"/>
            </a:xfrm>
            <a:custGeom>
              <a:avLst/>
              <a:gdLst/>
              <a:ahLst/>
              <a:cxnLst/>
              <a:rect l="l" t="t" r="r" b="b"/>
              <a:pathLst>
                <a:path w="513714" h="515620">
                  <a:moveTo>
                    <a:pt x="21336" y="503936"/>
                  </a:moveTo>
                  <a:lnTo>
                    <a:pt x="0" y="481584"/>
                  </a:lnTo>
                  <a:lnTo>
                    <a:pt x="0" y="492760"/>
                  </a:lnTo>
                  <a:lnTo>
                    <a:pt x="9906" y="515112"/>
                  </a:lnTo>
                  <a:lnTo>
                    <a:pt x="21336" y="503936"/>
                  </a:lnTo>
                  <a:close/>
                </a:path>
                <a:path w="513714" h="515620">
                  <a:moveTo>
                    <a:pt x="513588" y="11430"/>
                  </a:moveTo>
                  <a:lnTo>
                    <a:pt x="498271" y="3606"/>
                  </a:lnTo>
                  <a:lnTo>
                    <a:pt x="501396" y="0"/>
                  </a:lnTo>
                  <a:lnTo>
                    <a:pt x="491236" y="0"/>
                  </a:lnTo>
                  <a:lnTo>
                    <a:pt x="490728" y="0"/>
                  </a:lnTo>
                  <a:lnTo>
                    <a:pt x="481584" y="0"/>
                  </a:lnTo>
                  <a:lnTo>
                    <a:pt x="486448" y="5346"/>
                  </a:lnTo>
                  <a:lnTo>
                    <a:pt x="486130" y="5740"/>
                  </a:lnTo>
                  <a:lnTo>
                    <a:pt x="480822" y="0"/>
                  </a:lnTo>
                  <a:lnTo>
                    <a:pt x="0" y="480695"/>
                  </a:lnTo>
                  <a:lnTo>
                    <a:pt x="20574" y="502920"/>
                  </a:lnTo>
                  <a:lnTo>
                    <a:pt x="501396" y="22225"/>
                  </a:lnTo>
                  <a:lnTo>
                    <a:pt x="491439" y="11480"/>
                  </a:lnTo>
                  <a:lnTo>
                    <a:pt x="491731" y="11150"/>
                  </a:lnTo>
                  <a:lnTo>
                    <a:pt x="502412" y="22860"/>
                  </a:lnTo>
                  <a:lnTo>
                    <a:pt x="513588" y="114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54902" y="5046726"/>
              <a:ext cx="657225" cy="426720"/>
            </a:xfrm>
            <a:custGeom>
              <a:avLst/>
              <a:gdLst/>
              <a:ahLst/>
              <a:cxnLst/>
              <a:rect l="l" t="t" r="r" b="b"/>
              <a:pathLst>
                <a:path w="657225" h="426720">
                  <a:moveTo>
                    <a:pt x="656844" y="338328"/>
                  </a:moveTo>
                  <a:lnTo>
                    <a:pt x="614172" y="262128"/>
                  </a:lnTo>
                </a:path>
                <a:path w="657225" h="426720">
                  <a:moveTo>
                    <a:pt x="568451" y="208788"/>
                  </a:moveTo>
                  <a:lnTo>
                    <a:pt x="515112" y="131064"/>
                  </a:lnTo>
                </a:path>
                <a:path w="657225" h="426720">
                  <a:moveTo>
                    <a:pt x="470916" y="76200"/>
                  </a:moveTo>
                  <a:lnTo>
                    <a:pt x="459740" y="65278"/>
                  </a:lnTo>
                  <a:lnTo>
                    <a:pt x="405383" y="22860"/>
                  </a:lnTo>
                </a:path>
                <a:path w="657225" h="426720">
                  <a:moveTo>
                    <a:pt x="339851" y="0"/>
                  </a:moveTo>
                  <a:lnTo>
                    <a:pt x="295401" y="22860"/>
                  </a:lnTo>
                  <a:lnTo>
                    <a:pt x="262127" y="44196"/>
                  </a:lnTo>
                </a:path>
                <a:path w="657225" h="426720">
                  <a:moveTo>
                    <a:pt x="219455" y="88392"/>
                  </a:moveTo>
                  <a:lnTo>
                    <a:pt x="164592" y="164592"/>
                  </a:lnTo>
                </a:path>
                <a:path w="657225" h="426720">
                  <a:moveTo>
                    <a:pt x="132588" y="217932"/>
                  </a:moveTo>
                  <a:lnTo>
                    <a:pt x="98805" y="262382"/>
                  </a:lnTo>
                  <a:lnTo>
                    <a:pt x="76200" y="295656"/>
                  </a:lnTo>
                </a:path>
                <a:path w="657225" h="426720">
                  <a:moveTo>
                    <a:pt x="45720" y="350520"/>
                  </a:moveTo>
                  <a:lnTo>
                    <a:pt x="0" y="42672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13932" y="4838700"/>
              <a:ext cx="512445" cy="515620"/>
            </a:xfrm>
            <a:custGeom>
              <a:avLst/>
              <a:gdLst/>
              <a:ahLst/>
              <a:cxnLst/>
              <a:rect l="l" t="t" r="r" b="b"/>
              <a:pathLst>
                <a:path w="512445" h="515620">
                  <a:moveTo>
                    <a:pt x="501396" y="480695"/>
                  </a:moveTo>
                  <a:lnTo>
                    <a:pt x="20574" y="0"/>
                  </a:lnTo>
                  <a:lnTo>
                    <a:pt x="0" y="22225"/>
                  </a:lnTo>
                  <a:lnTo>
                    <a:pt x="480822" y="502920"/>
                  </a:lnTo>
                  <a:lnTo>
                    <a:pt x="501396" y="480695"/>
                  </a:lnTo>
                  <a:close/>
                </a:path>
                <a:path w="512445" h="515620">
                  <a:moveTo>
                    <a:pt x="512064" y="492760"/>
                  </a:moveTo>
                  <a:lnTo>
                    <a:pt x="500888" y="481584"/>
                  </a:lnTo>
                  <a:lnTo>
                    <a:pt x="480060" y="503936"/>
                  </a:lnTo>
                  <a:lnTo>
                    <a:pt x="491236" y="515112"/>
                  </a:lnTo>
                  <a:lnTo>
                    <a:pt x="512064" y="492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47815" y="4675632"/>
              <a:ext cx="363220" cy="360045"/>
            </a:xfrm>
            <a:custGeom>
              <a:avLst/>
              <a:gdLst/>
              <a:ahLst/>
              <a:cxnLst/>
              <a:rect l="l" t="t" r="r" b="b"/>
              <a:pathLst>
                <a:path w="363220" h="360045">
                  <a:moveTo>
                    <a:pt x="181356" y="0"/>
                  </a:moveTo>
                  <a:lnTo>
                    <a:pt x="133129" y="6424"/>
                  </a:lnTo>
                  <a:lnTo>
                    <a:pt x="89803" y="24553"/>
                  </a:lnTo>
                  <a:lnTo>
                    <a:pt x="53101" y="52673"/>
                  </a:lnTo>
                  <a:lnTo>
                    <a:pt x="24750" y="89069"/>
                  </a:lnTo>
                  <a:lnTo>
                    <a:pt x="6475" y="132027"/>
                  </a:lnTo>
                  <a:lnTo>
                    <a:pt x="0" y="179832"/>
                  </a:lnTo>
                  <a:lnTo>
                    <a:pt x="6475" y="227636"/>
                  </a:lnTo>
                  <a:lnTo>
                    <a:pt x="24750" y="270594"/>
                  </a:lnTo>
                  <a:lnTo>
                    <a:pt x="53101" y="306990"/>
                  </a:lnTo>
                  <a:lnTo>
                    <a:pt x="89803" y="335110"/>
                  </a:lnTo>
                  <a:lnTo>
                    <a:pt x="133129" y="353239"/>
                  </a:lnTo>
                  <a:lnTo>
                    <a:pt x="181356" y="359664"/>
                  </a:lnTo>
                  <a:lnTo>
                    <a:pt x="229582" y="353239"/>
                  </a:lnTo>
                  <a:lnTo>
                    <a:pt x="272908" y="335110"/>
                  </a:lnTo>
                  <a:lnTo>
                    <a:pt x="309610" y="306990"/>
                  </a:lnTo>
                  <a:lnTo>
                    <a:pt x="337961" y="270594"/>
                  </a:lnTo>
                  <a:lnTo>
                    <a:pt x="356236" y="227636"/>
                  </a:lnTo>
                  <a:lnTo>
                    <a:pt x="362712" y="179832"/>
                  </a:lnTo>
                  <a:lnTo>
                    <a:pt x="356236" y="132027"/>
                  </a:lnTo>
                  <a:lnTo>
                    <a:pt x="337961" y="89069"/>
                  </a:lnTo>
                  <a:lnTo>
                    <a:pt x="309610" y="52673"/>
                  </a:lnTo>
                  <a:lnTo>
                    <a:pt x="272908" y="24553"/>
                  </a:lnTo>
                  <a:lnTo>
                    <a:pt x="229582" y="6424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48577" y="4676394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5" h="360045">
                  <a:moveTo>
                    <a:pt x="0" y="179832"/>
                  </a:moveTo>
                  <a:lnTo>
                    <a:pt x="6454" y="132027"/>
                  </a:lnTo>
                  <a:lnTo>
                    <a:pt x="24666" y="89069"/>
                  </a:lnTo>
                  <a:lnTo>
                    <a:pt x="52911" y="52673"/>
                  </a:lnTo>
                  <a:lnTo>
                    <a:pt x="89464" y="24553"/>
                  </a:lnTo>
                  <a:lnTo>
                    <a:pt x="132600" y="6424"/>
                  </a:lnTo>
                  <a:lnTo>
                    <a:pt x="180594" y="0"/>
                  </a:lnTo>
                  <a:lnTo>
                    <a:pt x="228587" y="6424"/>
                  </a:lnTo>
                  <a:lnTo>
                    <a:pt x="271723" y="24553"/>
                  </a:lnTo>
                  <a:lnTo>
                    <a:pt x="308276" y="52673"/>
                  </a:lnTo>
                  <a:lnTo>
                    <a:pt x="336521" y="89069"/>
                  </a:lnTo>
                  <a:lnTo>
                    <a:pt x="354733" y="132027"/>
                  </a:lnTo>
                  <a:lnTo>
                    <a:pt x="361188" y="179832"/>
                  </a:lnTo>
                  <a:lnTo>
                    <a:pt x="354733" y="227637"/>
                  </a:lnTo>
                  <a:lnTo>
                    <a:pt x="336521" y="270595"/>
                  </a:lnTo>
                  <a:lnTo>
                    <a:pt x="308276" y="306991"/>
                  </a:lnTo>
                  <a:lnTo>
                    <a:pt x="271723" y="335111"/>
                  </a:lnTo>
                  <a:lnTo>
                    <a:pt x="228587" y="353240"/>
                  </a:lnTo>
                  <a:lnTo>
                    <a:pt x="180594" y="359664"/>
                  </a:lnTo>
                  <a:lnTo>
                    <a:pt x="132600" y="353240"/>
                  </a:lnTo>
                  <a:lnTo>
                    <a:pt x="89464" y="335111"/>
                  </a:lnTo>
                  <a:lnTo>
                    <a:pt x="52911" y="306991"/>
                  </a:lnTo>
                  <a:lnTo>
                    <a:pt x="24666" y="270595"/>
                  </a:lnTo>
                  <a:lnTo>
                    <a:pt x="6454" y="227637"/>
                  </a:lnTo>
                  <a:lnTo>
                    <a:pt x="0" y="179832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841492" y="5320283"/>
              <a:ext cx="33655" cy="21590"/>
            </a:xfrm>
            <a:custGeom>
              <a:avLst/>
              <a:gdLst/>
              <a:ahLst/>
              <a:cxnLst/>
              <a:rect l="l" t="t" r="r" b="b"/>
              <a:pathLst>
                <a:path w="33654" h="21589">
                  <a:moveTo>
                    <a:pt x="33528" y="10668"/>
                  </a:moveTo>
                  <a:lnTo>
                    <a:pt x="22860" y="5588"/>
                  </a:lnTo>
                  <a:lnTo>
                    <a:pt x="22860" y="0"/>
                  </a:lnTo>
                  <a:lnTo>
                    <a:pt x="16941" y="2768"/>
                  </a:lnTo>
                  <a:lnTo>
                    <a:pt x="11176" y="0"/>
                  </a:lnTo>
                  <a:lnTo>
                    <a:pt x="0" y="10668"/>
                  </a:lnTo>
                  <a:lnTo>
                    <a:pt x="0" y="21336"/>
                  </a:lnTo>
                  <a:lnTo>
                    <a:pt x="11290" y="16065"/>
                  </a:lnTo>
                  <a:lnTo>
                    <a:pt x="22352" y="21336"/>
                  </a:lnTo>
                  <a:lnTo>
                    <a:pt x="3352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78423" y="515569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20">
                  <a:moveTo>
                    <a:pt x="175260" y="0"/>
                  </a:moveTo>
                  <a:lnTo>
                    <a:pt x="128675" y="6261"/>
                  </a:lnTo>
                  <a:lnTo>
                    <a:pt x="86811" y="23932"/>
                  </a:lnTo>
                  <a:lnTo>
                    <a:pt x="51339" y="51339"/>
                  </a:lnTo>
                  <a:lnTo>
                    <a:pt x="23932" y="86811"/>
                  </a:lnTo>
                  <a:lnTo>
                    <a:pt x="6261" y="128675"/>
                  </a:lnTo>
                  <a:lnTo>
                    <a:pt x="0" y="175259"/>
                  </a:lnTo>
                  <a:lnTo>
                    <a:pt x="6261" y="221844"/>
                  </a:lnTo>
                  <a:lnTo>
                    <a:pt x="23932" y="263708"/>
                  </a:lnTo>
                  <a:lnTo>
                    <a:pt x="51339" y="299180"/>
                  </a:lnTo>
                  <a:lnTo>
                    <a:pt x="86811" y="326587"/>
                  </a:lnTo>
                  <a:lnTo>
                    <a:pt x="128675" y="344258"/>
                  </a:lnTo>
                  <a:lnTo>
                    <a:pt x="175260" y="350519"/>
                  </a:lnTo>
                  <a:lnTo>
                    <a:pt x="221844" y="344258"/>
                  </a:lnTo>
                  <a:lnTo>
                    <a:pt x="263708" y="326587"/>
                  </a:lnTo>
                  <a:lnTo>
                    <a:pt x="299180" y="299180"/>
                  </a:lnTo>
                  <a:lnTo>
                    <a:pt x="326587" y="263708"/>
                  </a:lnTo>
                  <a:lnTo>
                    <a:pt x="344258" y="221844"/>
                  </a:lnTo>
                  <a:lnTo>
                    <a:pt x="350520" y="175259"/>
                  </a:lnTo>
                  <a:lnTo>
                    <a:pt x="344258" y="128675"/>
                  </a:lnTo>
                  <a:lnTo>
                    <a:pt x="326587" y="86811"/>
                  </a:lnTo>
                  <a:lnTo>
                    <a:pt x="299180" y="51339"/>
                  </a:lnTo>
                  <a:lnTo>
                    <a:pt x="263708" y="23932"/>
                  </a:lnTo>
                  <a:lnTo>
                    <a:pt x="221844" y="6261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79185" y="5156453"/>
              <a:ext cx="349250" cy="350520"/>
            </a:xfrm>
            <a:custGeom>
              <a:avLst/>
              <a:gdLst/>
              <a:ahLst/>
              <a:cxnLst/>
              <a:rect l="l" t="t" r="r" b="b"/>
              <a:pathLst>
                <a:path w="349250" h="350520">
                  <a:moveTo>
                    <a:pt x="0" y="175260"/>
                  </a:moveTo>
                  <a:lnTo>
                    <a:pt x="6231" y="128676"/>
                  </a:lnTo>
                  <a:lnTo>
                    <a:pt x="23819" y="86811"/>
                  </a:lnTo>
                  <a:lnTo>
                    <a:pt x="51101" y="51340"/>
                  </a:lnTo>
                  <a:lnTo>
                    <a:pt x="86416" y="23932"/>
                  </a:lnTo>
                  <a:lnTo>
                    <a:pt x="128102" y="6262"/>
                  </a:lnTo>
                  <a:lnTo>
                    <a:pt x="174498" y="0"/>
                  </a:lnTo>
                  <a:lnTo>
                    <a:pt x="220893" y="6262"/>
                  </a:lnTo>
                  <a:lnTo>
                    <a:pt x="262579" y="23932"/>
                  </a:lnTo>
                  <a:lnTo>
                    <a:pt x="297894" y="51340"/>
                  </a:lnTo>
                  <a:lnTo>
                    <a:pt x="325176" y="86811"/>
                  </a:lnTo>
                  <a:lnTo>
                    <a:pt x="342764" y="128676"/>
                  </a:lnTo>
                  <a:lnTo>
                    <a:pt x="348996" y="175260"/>
                  </a:lnTo>
                  <a:lnTo>
                    <a:pt x="342764" y="221844"/>
                  </a:lnTo>
                  <a:lnTo>
                    <a:pt x="325176" y="263708"/>
                  </a:lnTo>
                  <a:lnTo>
                    <a:pt x="297894" y="299180"/>
                  </a:lnTo>
                  <a:lnTo>
                    <a:pt x="262579" y="326587"/>
                  </a:lnTo>
                  <a:lnTo>
                    <a:pt x="220893" y="344258"/>
                  </a:lnTo>
                  <a:lnTo>
                    <a:pt x="174498" y="350520"/>
                  </a:lnTo>
                  <a:lnTo>
                    <a:pt x="128102" y="344258"/>
                  </a:lnTo>
                  <a:lnTo>
                    <a:pt x="86416" y="326587"/>
                  </a:lnTo>
                  <a:lnTo>
                    <a:pt x="51101" y="299180"/>
                  </a:lnTo>
                  <a:lnTo>
                    <a:pt x="23819" y="263708"/>
                  </a:lnTo>
                  <a:lnTo>
                    <a:pt x="6231" y="221844"/>
                  </a:lnTo>
                  <a:lnTo>
                    <a:pt x="0" y="175260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078979" y="4192524"/>
              <a:ext cx="360045" cy="363220"/>
            </a:xfrm>
            <a:custGeom>
              <a:avLst/>
              <a:gdLst/>
              <a:ahLst/>
              <a:cxnLst/>
              <a:rect l="l" t="t" r="r" b="b"/>
              <a:pathLst>
                <a:path w="360045" h="363220">
                  <a:moveTo>
                    <a:pt x="179831" y="0"/>
                  </a:moveTo>
                  <a:lnTo>
                    <a:pt x="132027" y="6475"/>
                  </a:lnTo>
                  <a:lnTo>
                    <a:pt x="89069" y="24750"/>
                  </a:lnTo>
                  <a:lnTo>
                    <a:pt x="52673" y="53101"/>
                  </a:lnTo>
                  <a:lnTo>
                    <a:pt x="24553" y="89803"/>
                  </a:lnTo>
                  <a:lnTo>
                    <a:pt x="6424" y="133129"/>
                  </a:lnTo>
                  <a:lnTo>
                    <a:pt x="0" y="181356"/>
                  </a:lnTo>
                  <a:lnTo>
                    <a:pt x="6424" y="229582"/>
                  </a:lnTo>
                  <a:lnTo>
                    <a:pt x="24553" y="272908"/>
                  </a:lnTo>
                  <a:lnTo>
                    <a:pt x="52673" y="309610"/>
                  </a:lnTo>
                  <a:lnTo>
                    <a:pt x="89069" y="337961"/>
                  </a:lnTo>
                  <a:lnTo>
                    <a:pt x="132027" y="356236"/>
                  </a:lnTo>
                  <a:lnTo>
                    <a:pt x="179831" y="362712"/>
                  </a:lnTo>
                  <a:lnTo>
                    <a:pt x="227636" y="356236"/>
                  </a:lnTo>
                  <a:lnTo>
                    <a:pt x="270594" y="337961"/>
                  </a:lnTo>
                  <a:lnTo>
                    <a:pt x="306990" y="309610"/>
                  </a:lnTo>
                  <a:lnTo>
                    <a:pt x="335110" y="272908"/>
                  </a:lnTo>
                  <a:lnTo>
                    <a:pt x="353239" y="229582"/>
                  </a:lnTo>
                  <a:lnTo>
                    <a:pt x="359664" y="181356"/>
                  </a:lnTo>
                  <a:lnTo>
                    <a:pt x="353239" y="133129"/>
                  </a:lnTo>
                  <a:lnTo>
                    <a:pt x="335110" y="89803"/>
                  </a:lnTo>
                  <a:lnTo>
                    <a:pt x="306990" y="53101"/>
                  </a:lnTo>
                  <a:lnTo>
                    <a:pt x="270594" y="24750"/>
                  </a:lnTo>
                  <a:lnTo>
                    <a:pt x="227636" y="6475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079741" y="4194809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1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3" y="180594"/>
                  </a:lnTo>
                  <a:lnTo>
                    <a:pt x="353239" y="228588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2"/>
                  </a:lnTo>
                  <a:lnTo>
                    <a:pt x="227636" y="354734"/>
                  </a:lnTo>
                  <a:lnTo>
                    <a:pt x="179831" y="361188"/>
                  </a:lnTo>
                  <a:lnTo>
                    <a:pt x="132027" y="354734"/>
                  </a:lnTo>
                  <a:lnTo>
                    <a:pt x="89069" y="336522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8"/>
                  </a:lnTo>
                  <a:lnTo>
                    <a:pt x="0" y="180594"/>
                  </a:lnTo>
                  <a:close/>
                </a:path>
              </a:pathLst>
            </a:custGeom>
            <a:ln w="2286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793992" y="5308091"/>
              <a:ext cx="32384" cy="22860"/>
            </a:xfrm>
            <a:custGeom>
              <a:avLst/>
              <a:gdLst/>
              <a:ahLst/>
              <a:cxnLst/>
              <a:rect l="l" t="t" r="r" b="b"/>
              <a:pathLst>
                <a:path w="32384" h="22860">
                  <a:moveTo>
                    <a:pt x="32004" y="11430"/>
                  </a:moveTo>
                  <a:lnTo>
                    <a:pt x="21336" y="5588"/>
                  </a:lnTo>
                  <a:lnTo>
                    <a:pt x="21336" y="0"/>
                  </a:lnTo>
                  <a:lnTo>
                    <a:pt x="16192" y="2755"/>
                  </a:lnTo>
                  <a:lnTo>
                    <a:pt x="11176" y="0"/>
                  </a:lnTo>
                  <a:lnTo>
                    <a:pt x="0" y="11430"/>
                  </a:lnTo>
                  <a:lnTo>
                    <a:pt x="0" y="22860"/>
                  </a:lnTo>
                  <a:lnTo>
                    <a:pt x="10528" y="17221"/>
                  </a:lnTo>
                  <a:lnTo>
                    <a:pt x="20828" y="22860"/>
                  </a:lnTo>
                  <a:lnTo>
                    <a:pt x="32004" y="114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618732" y="5145024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94" y="0"/>
                  </a:moveTo>
                  <a:lnTo>
                    <a:pt x="132600" y="6454"/>
                  </a:lnTo>
                  <a:lnTo>
                    <a:pt x="89464" y="24666"/>
                  </a:lnTo>
                  <a:lnTo>
                    <a:pt x="52911" y="52911"/>
                  </a:lnTo>
                  <a:lnTo>
                    <a:pt x="24666" y="89464"/>
                  </a:lnTo>
                  <a:lnTo>
                    <a:pt x="6454" y="132600"/>
                  </a:lnTo>
                  <a:lnTo>
                    <a:pt x="0" y="180594"/>
                  </a:lnTo>
                  <a:lnTo>
                    <a:pt x="6454" y="228587"/>
                  </a:lnTo>
                  <a:lnTo>
                    <a:pt x="24666" y="271723"/>
                  </a:lnTo>
                  <a:lnTo>
                    <a:pt x="52911" y="308276"/>
                  </a:lnTo>
                  <a:lnTo>
                    <a:pt x="89464" y="336521"/>
                  </a:lnTo>
                  <a:lnTo>
                    <a:pt x="132600" y="354733"/>
                  </a:lnTo>
                  <a:lnTo>
                    <a:pt x="180594" y="361188"/>
                  </a:lnTo>
                  <a:lnTo>
                    <a:pt x="228587" y="354733"/>
                  </a:lnTo>
                  <a:lnTo>
                    <a:pt x="271723" y="336521"/>
                  </a:lnTo>
                  <a:lnTo>
                    <a:pt x="308276" y="308276"/>
                  </a:lnTo>
                  <a:lnTo>
                    <a:pt x="336521" y="271723"/>
                  </a:lnTo>
                  <a:lnTo>
                    <a:pt x="354733" y="228587"/>
                  </a:lnTo>
                  <a:lnTo>
                    <a:pt x="361188" y="180594"/>
                  </a:lnTo>
                  <a:lnTo>
                    <a:pt x="354733" y="132600"/>
                  </a:lnTo>
                  <a:lnTo>
                    <a:pt x="336521" y="89464"/>
                  </a:lnTo>
                  <a:lnTo>
                    <a:pt x="308276" y="52911"/>
                  </a:lnTo>
                  <a:lnTo>
                    <a:pt x="271723" y="24666"/>
                  </a:lnTo>
                  <a:lnTo>
                    <a:pt x="228587" y="6454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621017" y="5145786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1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3" y="180594"/>
                  </a:lnTo>
                  <a:lnTo>
                    <a:pt x="353239" y="228588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2"/>
                  </a:lnTo>
                  <a:lnTo>
                    <a:pt x="227636" y="354734"/>
                  </a:lnTo>
                  <a:lnTo>
                    <a:pt x="179831" y="361188"/>
                  </a:lnTo>
                  <a:lnTo>
                    <a:pt x="132027" y="354734"/>
                  </a:lnTo>
                  <a:lnTo>
                    <a:pt x="89069" y="336522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8"/>
                  </a:lnTo>
                  <a:lnTo>
                    <a:pt x="0" y="180594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729733" y="3259074"/>
              <a:ext cx="10795" cy="66040"/>
            </a:xfrm>
            <a:custGeom>
              <a:avLst/>
              <a:gdLst/>
              <a:ahLst/>
              <a:cxnLst/>
              <a:rect l="l" t="t" r="r" b="b"/>
              <a:pathLst>
                <a:path w="10795" h="66039">
                  <a:moveTo>
                    <a:pt x="0" y="0"/>
                  </a:moveTo>
                  <a:lnTo>
                    <a:pt x="0" y="56134"/>
                  </a:lnTo>
                  <a:lnTo>
                    <a:pt x="10667" y="65532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779263" y="3356609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0" y="0"/>
                  </a:moveTo>
                  <a:lnTo>
                    <a:pt x="94488" y="0"/>
                  </a:lnTo>
                </a:path>
                <a:path w="381000">
                  <a:moveTo>
                    <a:pt x="284988" y="0"/>
                  </a:moveTo>
                  <a:lnTo>
                    <a:pt x="38100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17697" y="2471166"/>
              <a:ext cx="2395855" cy="873760"/>
            </a:xfrm>
            <a:custGeom>
              <a:avLst/>
              <a:gdLst/>
              <a:ahLst/>
              <a:cxnLst/>
              <a:rect l="l" t="t" r="r" b="b"/>
              <a:pathLst>
                <a:path w="2395854" h="873760">
                  <a:moveTo>
                    <a:pt x="2290572" y="873251"/>
                  </a:moveTo>
                  <a:lnTo>
                    <a:pt x="2311400" y="854075"/>
                  </a:lnTo>
                  <a:lnTo>
                    <a:pt x="2322576" y="806196"/>
                  </a:lnTo>
                </a:path>
                <a:path w="2395854" h="873760">
                  <a:moveTo>
                    <a:pt x="2322576" y="758951"/>
                  </a:moveTo>
                  <a:lnTo>
                    <a:pt x="2322576" y="692276"/>
                  </a:lnTo>
                  <a:lnTo>
                    <a:pt x="2310384" y="682751"/>
                  </a:lnTo>
                </a:path>
                <a:path w="2395854" h="873760">
                  <a:moveTo>
                    <a:pt x="2278379" y="635508"/>
                  </a:moveTo>
                  <a:lnTo>
                    <a:pt x="2237231" y="577596"/>
                  </a:lnTo>
                </a:path>
                <a:path w="2395854" h="873760">
                  <a:moveTo>
                    <a:pt x="2203704" y="531876"/>
                  </a:moveTo>
                  <a:lnTo>
                    <a:pt x="2203704" y="531876"/>
                  </a:lnTo>
                  <a:lnTo>
                    <a:pt x="2151888" y="473963"/>
                  </a:lnTo>
                </a:path>
                <a:path w="2395854" h="873760">
                  <a:moveTo>
                    <a:pt x="2109216" y="435863"/>
                  </a:moveTo>
                  <a:lnTo>
                    <a:pt x="2045589" y="417575"/>
                  </a:lnTo>
                  <a:lnTo>
                    <a:pt x="2036064" y="417575"/>
                  </a:lnTo>
                </a:path>
                <a:path w="2395854" h="873760">
                  <a:moveTo>
                    <a:pt x="1982724" y="446532"/>
                  </a:moveTo>
                  <a:lnTo>
                    <a:pt x="1929384" y="502920"/>
                  </a:lnTo>
                </a:path>
                <a:path w="2395854" h="873760">
                  <a:moveTo>
                    <a:pt x="1897379" y="550163"/>
                  </a:moveTo>
                  <a:lnTo>
                    <a:pt x="1854707" y="615696"/>
                  </a:lnTo>
                </a:path>
                <a:path w="2395854" h="873760">
                  <a:moveTo>
                    <a:pt x="1822703" y="653796"/>
                  </a:moveTo>
                  <a:lnTo>
                    <a:pt x="1812036" y="672846"/>
                  </a:lnTo>
                  <a:lnTo>
                    <a:pt x="1812036" y="729996"/>
                  </a:lnTo>
                </a:path>
                <a:path w="2395854" h="873760">
                  <a:moveTo>
                    <a:pt x="2333243" y="417575"/>
                  </a:moveTo>
                  <a:lnTo>
                    <a:pt x="2342641" y="436499"/>
                  </a:lnTo>
                  <a:lnTo>
                    <a:pt x="2373884" y="455422"/>
                  </a:lnTo>
                  <a:lnTo>
                    <a:pt x="2395728" y="464820"/>
                  </a:lnTo>
                </a:path>
                <a:path w="2395854" h="873760">
                  <a:moveTo>
                    <a:pt x="858012" y="873251"/>
                  </a:moveTo>
                  <a:lnTo>
                    <a:pt x="878839" y="873251"/>
                  </a:lnTo>
                  <a:lnTo>
                    <a:pt x="910843" y="854201"/>
                  </a:lnTo>
                  <a:lnTo>
                    <a:pt x="922019" y="835151"/>
                  </a:lnTo>
                </a:path>
                <a:path w="2395854" h="873760">
                  <a:moveTo>
                    <a:pt x="941831" y="787908"/>
                  </a:moveTo>
                  <a:lnTo>
                    <a:pt x="964691" y="711708"/>
                  </a:lnTo>
                </a:path>
                <a:path w="2395854" h="873760">
                  <a:moveTo>
                    <a:pt x="964691" y="653796"/>
                  </a:moveTo>
                  <a:lnTo>
                    <a:pt x="973836" y="605917"/>
                  </a:lnTo>
                  <a:lnTo>
                    <a:pt x="964691" y="586739"/>
                  </a:lnTo>
                </a:path>
                <a:path w="2395854" h="873760">
                  <a:moveTo>
                    <a:pt x="954024" y="531876"/>
                  </a:moveTo>
                  <a:lnTo>
                    <a:pt x="954024" y="512699"/>
                  </a:lnTo>
                  <a:lnTo>
                    <a:pt x="922019" y="464820"/>
                  </a:lnTo>
                </a:path>
                <a:path w="2395854" h="873760">
                  <a:moveTo>
                    <a:pt x="890015" y="417575"/>
                  </a:moveTo>
                  <a:lnTo>
                    <a:pt x="879093" y="408050"/>
                  </a:lnTo>
                  <a:lnTo>
                    <a:pt x="836676" y="350520"/>
                  </a:lnTo>
                </a:path>
                <a:path w="2395854" h="873760">
                  <a:moveTo>
                    <a:pt x="804672" y="312420"/>
                  </a:moveTo>
                  <a:lnTo>
                    <a:pt x="751331" y="246887"/>
                  </a:lnTo>
                </a:path>
                <a:path w="2395854" h="873760">
                  <a:moveTo>
                    <a:pt x="708660" y="208787"/>
                  </a:moveTo>
                  <a:lnTo>
                    <a:pt x="656843" y="152400"/>
                  </a:lnTo>
                </a:path>
                <a:path w="2395854" h="873760">
                  <a:moveTo>
                    <a:pt x="624839" y="105156"/>
                  </a:moveTo>
                  <a:lnTo>
                    <a:pt x="560831" y="47244"/>
                  </a:lnTo>
                </a:path>
                <a:path w="2395854" h="873760">
                  <a:moveTo>
                    <a:pt x="518160" y="18287"/>
                  </a:moveTo>
                  <a:lnTo>
                    <a:pt x="497586" y="9144"/>
                  </a:lnTo>
                  <a:lnTo>
                    <a:pt x="443864" y="0"/>
                  </a:lnTo>
                  <a:lnTo>
                    <a:pt x="434339" y="0"/>
                  </a:lnTo>
                </a:path>
                <a:path w="2395854" h="873760">
                  <a:moveTo>
                    <a:pt x="381000" y="18287"/>
                  </a:moveTo>
                  <a:lnTo>
                    <a:pt x="328168" y="57276"/>
                  </a:lnTo>
                  <a:lnTo>
                    <a:pt x="316991" y="67056"/>
                  </a:lnTo>
                </a:path>
                <a:path w="2395854" h="873760">
                  <a:moveTo>
                    <a:pt x="274319" y="114300"/>
                  </a:moveTo>
                  <a:lnTo>
                    <a:pt x="220979" y="170687"/>
                  </a:lnTo>
                </a:path>
                <a:path w="2395854" h="873760">
                  <a:moveTo>
                    <a:pt x="190500" y="208787"/>
                  </a:moveTo>
                  <a:lnTo>
                    <a:pt x="179196" y="218439"/>
                  </a:lnTo>
                  <a:lnTo>
                    <a:pt x="135635" y="274320"/>
                  </a:lnTo>
                </a:path>
                <a:path w="2395854" h="873760">
                  <a:moveTo>
                    <a:pt x="103631" y="321563"/>
                  </a:moveTo>
                  <a:lnTo>
                    <a:pt x="51815" y="379475"/>
                  </a:lnTo>
                </a:path>
                <a:path w="2395854" h="873760">
                  <a:moveTo>
                    <a:pt x="30479" y="435863"/>
                  </a:moveTo>
                  <a:lnTo>
                    <a:pt x="0" y="483743"/>
                  </a:lnTo>
                  <a:lnTo>
                    <a:pt x="0" y="502920"/>
                  </a:lnTo>
                </a:path>
                <a:path w="2395854" h="873760">
                  <a:moveTo>
                    <a:pt x="0" y="560832"/>
                  </a:moveTo>
                  <a:lnTo>
                    <a:pt x="0" y="635508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881627" y="2887980"/>
              <a:ext cx="858012" cy="8900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882389" y="2888742"/>
              <a:ext cx="858519" cy="890269"/>
            </a:xfrm>
            <a:custGeom>
              <a:avLst/>
              <a:gdLst/>
              <a:ahLst/>
              <a:cxnLst/>
              <a:rect l="l" t="t" r="r" b="b"/>
              <a:pathLst>
                <a:path w="858520" h="890270">
                  <a:moveTo>
                    <a:pt x="0" y="682752"/>
                  </a:moveTo>
                  <a:lnTo>
                    <a:pt x="0" y="758952"/>
                  </a:lnTo>
                </a:path>
                <a:path w="858520" h="890270">
                  <a:moveTo>
                    <a:pt x="9144" y="822960"/>
                  </a:moveTo>
                  <a:lnTo>
                    <a:pt x="20320" y="842518"/>
                  </a:lnTo>
                  <a:lnTo>
                    <a:pt x="52324" y="861949"/>
                  </a:lnTo>
                  <a:lnTo>
                    <a:pt x="73151" y="871728"/>
                  </a:lnTo>
                </a:path>
                <a:path w="858520" h="890270">
                  <a:moveTo>
                    <a:pt x="138684" y="880872"/>
                  </a:moveTo>
                  <a:lnTo>
                    <a:pt x="170307" y="890016"/>
                  </a:lnTo>
                  <a:lnTo>
                    <a:pt x="222504" y="890016"/>
                  </a:lnTo>
                </a:path>
                <a:path w="858520" h="890270">
                  <a:moveTo>
                    <a:pt x="284988" y="890016"/>
                  </a:moveTo>
                  <a:lnTo>
                    <a:pt x="371856" y="890016"/>
                  </a:lnTo>
                </a:path>
                <a:path w="858520" h="890270">
                  <a:moveTo>
                    <a:pt x="434339" y="890016"/>
                  </a:moveTo>
                  <a:lnTo>
                    <a:pt x="519684" y="890016"/>
                  </a:lnTo>
                </a:path>
                <a:path w="858520" h="890270">
                  <a:moveTo>
                    <a:pt x="592836" y="890016"/>
                  </a:moveTo>
                  <a:lnTo>
                    <a:pt x="657225" y="890016"/>
                  </a:lnTo>
                  <a:lnTo>
                    <a:pt x="678180" y="880872"/>
                  </a:lnTo>
                </a:path>
                <a:path w="858520" h="890270">
                  <a:moveTo>
                    <a:pt x="740663" y="871728"/>
                  </a:moveTo>
                  <a:lnTo>
                    <a:pt x="772413" y="871728"/>
                  </a:lnTo>
                  <a:lnTo>
                    <a:pt x="805814" y="852424"/>
                  </a:lnTo>
                  <a:lnTo>
                    <a:pt x="815339" y="842772"/>
                  </a:lnTo>
                </a:path>
                <a:path w="858520" h="890270">
                  <a:moveTo>
                    <a:pt x="838200" y="784860"/>
                  </a:moveTo>
                  <a:lnTo>
                    <a:pt x="847344" y="710184"/>
                  </a:lnTo>
                </a:path>
                <a:path w="858520" h="890270">
                  <a:moveTo>
                    <a:pt x="858012" y="653796"/>
                  </a:moveTo>
                  <a:lnTo>
                    <a:pt x="858012" y="596646"/>
                  </a:lnTo>
                  <a:lnTo>
                    <a:pt x="858012" y="577596"/>
                  </a:lnTo>
                </a:path>
                <a:path w="858520" h="890270">
                  <a:moveTo>
                    <a:pt x="847344" y="519684"/>
                  </a:moveTo>
                  <a:lnTo>
                    <a:pt x="847344" y="510286"/>
                  </a:lnTo>
                  <a:lnTo>
                    <a:pt x="806196" y="455675"/>
                  </a:lnTo>
                </a:path>
                <a:path w="858520" h="890270">
                  <a:moveTo>
                    <a:pt x="772668" y="397763"/>
                  </a:moveTo>
                  <a:lnTo>
                    <a:pt x="720851" y="332232"/>
                  </a:lnTo>
                </a:path>
                <a:path w="858520" h="890270">
                  <a:moveTo>
                    <a:pt x="688848" y="283463"/>
                  </a:moveTo>
                  <a:lnTo>
                    <a:pt x="646176" y="217932"/>
                  </a:lnTo>
                </a:path>
                <a:path w="858520" h="890270">
                  <a:moveTo>
                    <a:pt x="605027" y="169163"/>
                  </a:moveTo>
                  <a:lnTo>
                    <a:pt x="550163" y="114300"/>
                  </a:lnTo>
                </a:path>
                <a:path w="858520" h="890270">
                  <a:moveTo>
                    <a:pt x="519684" y="67056"/>
                  </a:moveTo>
                  <a:lnTo>
                    <a:pt x="498856" y="47752"/>
                  </a:lnTo>
                  <a:lnTo>
                    <a:pt x="455675" y="9144"/>
                  </a:lnTo>
                </a:path>
                <a:path w="858520" h="890270">
                  <a:moveTo>
                    <a:pt x="391668" y="0"/>
                  </a:moveTo>
                  <a:lnTo>
                    <a:pt x="337693" y="9652"/>
                  </a:lnTo>
                  <a:lnTo>
                    <a:pt x="316992" y="28956"/>
                  </a:lnTo>
                </a:path>
                <a:path w="858520" h="890270">
                  <a:moveTo>
                    <a:pt x="274320" y="76200"/>
                  </a:moveTo>
                  <a:lnTo>
                    <a:pt x="222504" y="143256"/>
                  </a:lnTo>
                </a:path>
                <a:path w="858520" h="890270">
                  <a:moveTo>
                    <a:pt x="179832" y="188975"/>
                  </a:moveTo>
                  <a:lnTo>
                    <a:pt x="159258" y="217170"/>
                  </a:lnTo>
                  <a:lnTo>
                    <a:pt x="138684" y="245363"/>
                  </a:lnTo>
                </a:path>
                <a:path w="858520" h="890270">
                  <a:moveTo>
                    <a:pt x="94487" y="303275"/>
                  </a:moveTo>
                  <a:lnTo>
                    <a:pt x="51815" y="370332"/>
                  </a:lnTo>
                </a:path>
                <a:path w="858520" h="890270">
                  <a:moveTo>
                    <a:pt x="32004" y="417575"/>
                  </a:moveTo>
                  <a:lnTo>
                    <a:pt x="0" y="482727"/>
                  </a:lnTo>
                  <a:lnTo>
                    <a:pt x="0" y="492252"/>
                  </a:lnTo>
                </a:path>
                <a:path w="858520" h="890270">
                  <a:moveTo>
                    <a:pt x="0" y="548640"/>
                  </a:moveTo>
                  <a:lnTo>
                    <a:pt x="0" y="62484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419344" y="2744723"/>
              <a:ext cx="562610" cy="20320"/>
            </a:xfrm>
            <a:custGeom>
              <a:avLst/>
              <a:gdLst/>
              <a:ahLst/>
              <a:cxnLst/>
              <a:rect l="l" t="t" r="r" b="b"/>
              <a:pathLst>
                <a:path w="562610" h="20319">
                  <a:moveTo>
                    <a:pt x="21336" y="9906"/>
                  </a:moveTo>
                  <a:lnTo>
                    <a:pt x="0" y="0"/>
                  </a:lnTo>
                  <a:lnTo>
                    <a:pt x="0" y="9906"/>
                  </a:lnTo>
                  <a:lnTo>
                    <a:pt x="21336" y="19812"/>
                  </a:lnTo>
                  <a:lnTo>
                    <a:pt x="21336" y="9906"/>
                  </a:lnTo>
                  <a:close/>
                </a:path>
                <a:path w="562610" h="20319">
                  <a:moveTo>
                    <a:pt x="562356" y="9906"/>
                  </a:moveTo>
                  <a:lnTo>
                    <a:pt x="551180" y="0"/>
                  </a:lnTo>
                  <a:lnTo>
                    <a:pt x="530352" y="9906"/>
                  </a:lnTo>
                  <a:lnTo>
                    <a:pt x="540004" y="19812"/>
                  </a:lnTo>
                  <a:lnTo>
                    <a:pt x="562356" y="9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12664" y="2641091"/>
              <a:ext cx="234950" cy="208915"/>
            </a:xfrm>
            <a:custGeom>
              <a:avLst/>
              <a:gdLst/>
              <a:ahLst/>
              <a:cxnLst/>
              <a:rect l="l" t="t" r="r" b="b"/>
              <a:pathLst>
                <a:path w="234950" h="208914">
                  <a:moveTo>
                    <a:pt x="234696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234696" y="208787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694426" y="2073402"/>
              <a:ext cx="320040" cy="388620"/>
            </a:xfrm>
            <a:custGeom>
              <a:avLst/>
              <a:gdLst/>
              <a:ahLst/>
              <a:cxnLst/>
              <a:rect l="l" t="t" r="r" b="b"/>
              <a:pathLst>
                <a:path w="320039" h="388619">
                  <a:moveTo>
                    <a:pt x="320039" y="388620"/>
                  </a:moveTo>
                  <a:lnTo>
                    <a:pt x="277368" y="323088"/>
                  </a:lnTo>
                </a:path>
                <a:path w="320039" h="388619">
                  <a:moveTo>
                    <a:pt x="234696" y="275844"/>
                  </a:moveTo>
                  <a:lnTo>
                    <a:pt x="193548" y="208787"/>
                  </a:lnTo>
                </a:path>
                <a:path w="320039" h="388619">
                  <a:moveTo>
                    <a:pt x="149351" y="161544"/>
                  </a:moveTo>
                  <a:lnTo>
                    <a:pt x="96012" y="103632"/>
                  </a:lnTo>
                </a:path>
                <a:path w="320039" h="388619">
                  <a:moveTo>
                    <a:pt x="64008" y="56387"/>
                  </a:moveTo>
                  <a:lnTo>
                    <a:pt x="43179" y="37084"/>
                  </a:lnTo>
                  <a:lnTo>
                    <a:pt x="0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52515" y="2366772"/>
              <a:ext cx="32384" cy="20320"/>
            </a:xfrm>
            <a:custGeom>
              <a:avLst/>
              <a:gdLst/>
              <a:ahLst/>
              <a:cxnLst/>
              <a:rect l="l" t="t" r="r" b="b"/>
              <a:pathLst>
                <a:path w="32385" h="20319">
                  <a:moveTo>
                    <a:pt x="9651" y="0"/>
                  </a:moveTo>
                  <a:lnTo>
                    <a:pt x="0" y="9905"/>
                  </a:lnTo>
                  <a:lnTo>
                    <a:pt x="20828" y="19812"/>
                  </a:lnTo>
                  <a:lnTo>
                    <a:pt x="32004" y="9905"/>
                  </a:lnTo>
                  <a:lnTo>
                    <a:pt x="96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377433" y="2064258"/>
              <a:ext cx="254635" cy="247015"/>
            </a:xfrm>
            <a:custGeom>
              <a:avLst/>
              <a:gdLst/>
              <a:ahLst/>
              <a:cxnLst/>
              <a:rect l="l" t="t" r="r" b="b"/>
              <a:pathLst>
                <a:path w="254635" h="247014">
                  <a:moveTo>
                    <a:pt x="254507" y="0"/>
                  </a:moveTo>
                  <a:lnTo>
                    <a:pt x="202056" y="9651"/>
                  </a:lnTo>
                  <a:lnTo>
                    <a:pt x="179831" y="27431"/>
                  </a:lnTo>
                </a:path>
                <a:path w="254635" h="247014">
                  <a:moveTo>
                    <a:pt x="138683" y="74675"/>
                  </a:moveTo>
                  <a:lnTo>
                    <a:pt x="83819" y="132587"/>
                  </a:lnTo>
                </a:path>
                <a:path w="254635" h="247014">
                  <a:moveTo>
                    <a:pt x="42671" y="179831"/>
                  </a:moveTo>
                  <a:lnTo>
                    <a:pt x="20574" y="218186"/>
                  </a:lnTo>
                  <a:lnTo>
                    <a:pt x="0" y="246887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186172" y="1901951"/>
              <a:ext cx="445134" cy="283845"/>
            </a:xfrm>
            <a:custGeom>
              <a:avLst/>
              <a:gdLst/>
              <a:ahLst/>
              <a:cxnLst/>
              <a:rect l="l" t="t" r="r" b="b"/>
              <a:pathLst>
                <a:path w="445135" h="283844">
                  <a:moveTo>
                    <a:pt x="445008" y="265176"/>
                  </a:moveTo>
                  <a:lnTo>
                    <a:pt x="435305" y="256222"/>
                  </a:lnTo>
                  <a:lnTo>
                    <a:pt x="435864" y="255270"/>
                  </a:lnTo>
                  <a:lnTo>
                    <a:pt x="21043" y="457"/>
                  </a:lnTo>
                  <a:lnTo>
                    <a:pt x="21336" y="0"/>
                  </a:lnTo>
                  <a:lnTo>
                    <a:pt x="20320" y="0"/>
                  </a:lnTo>
                  <a:lnTo>
                    <a:pt x="9906" y="0"/>
                  </a:lnTo>
                  <a:lnTo>
                    <a:pt x="0" y="18288"/>
                  </a:lnTo>
                  <a:lnTo>
                    <a:pt x="9588" y="18288"/>
                  </a:lnTo>
                  <a:lnTo>
                    <a:pt x="9144" y="19050"/>
                  </a:lnTo>
                  <a:lnTo>
                    <a:pt x="423951" y="273875"/>
                  </a:lnTo>
                  <a:lnTo>
                    <a:pt x="423672" y="274320"/>
                  </a:lnTo>
                  <a:lnTo>
                    <a:pt x="435102" y="283464"/>
                  </a:lnTo>
                  <a:lnTo>
                    <a:pt x="445008" y="2651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52515" y="2319527"/>
              <a:ext cx="21590" cy="18415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0"/>
                  </a:moveTo>
                  <a:lnTo>
                    <a:pt x="0" y="9144"/>
                  </a:lnTo>
                  <a:lnTo>
                    <a:pt x="0" y="18287"/>
                  </a:lnTo>
                  <a:lnTo>
                    <a:pt x="21336" y="914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503164" y="2167127"/>
              <a:ext cx="340360" cy="312420"/>
            </a:xfrm>
            <a:custGeom>
              <a:avLst/>
              <a:gdLst/>
              <a:ahLst/>
              <a:cxnLst/>
              <a:rect l="l" t="t" r="r" b="b"/>
              <a:pathLst>
                <a:path w="340360" h="312419">
                  <a:moveTo>
                    <a:pt x="169925" y="0"/>
                  </a:moveTo>
                  <a:lnTo>
                    <a:pt x="124751" y="5582"/>
                  </a:lnTo>
                  <a:lnTo>
                    <a:pt x="84158" y="21336"/>
                  </a:lnTo>
                  <a:lnTo>
                    <a:pt x="49768" y="45767"/>
                  </a:lnTo>
                  <a:lnTo>
                    <a:pt x="23198" y="77385"/>
                  </a:lnTo>
                  <a:lnTo>
                    <a:pt x="6069" y="114696"/>
                  </a:lnTo>
                  <a:lnTo>
                    <a:pt x="0" y="156210"/>
                  </a:lnTo>
                  <a:lnTo>
                    <a:pt x="6069" y="197723"/>
                  </a:lnTo>
                  <a:lnTo>
                    <a:pt x="23198" y="235034"/>
                  </a:lnTo>
                  <a:lnTo>
                    <a:pt x="49768" y="266652"/>
                  </a:lnTo>
                  <a:lnTo>
                    <a:pt x="84158" y="291084"/>
                  </a:lnTo>
                  <a:lnTo>
                    <a:pt x="124751" y="306837"/>
                  </a:lnTo>
                  <a:lnTo>
                    <a:pt x="169925" y="312420"/>
                  </a:lnTo>
                  <a:lnTo>
                    <a:pt x="215100" y="306837"/>
                  </a:lnTo>
                  <a:lnTo>
                    <a:pt x="255693" y="291084"/>
                  </a:lnTo>
                  <a:lnTo>
                    <a:pt x="290083" y="266652"/>
                  </a:lnTo>
                  <a:lnTo>
                    <a:pt x="316653" y="235034"/>
                  </a:lnTo>
                  <a:lnTo>
                    <a:pt x="333782" y="197723"/>
                  </a:lnTo>
                  <a:lnTo>
                    <a:pt x="339851" y="156210"/>
                  </a:lnTo>
                  <a:lnTo>
                    <a:pt x="333782" y="114696"/>
                  </a:lnTo>
                  <a:lnTo>
                    <a:pt x="316653" y="77385"/>
                  </a:lnTo>
                  <a:lnTo>
                    <a:pt x="290083" y="45767"/>
                  </a:lnTo>
                  <a:lnTo>
                    <a:pt x="255693" y="21336"/>
                  </a:lnTo>
                  <a:lnTo>
                    <a:pt x="215100" y="5582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01639" y="2167127"/>
              <a:ext cx="342900" cy="312420"/>
            </a:xfrm>
            <a:custGeom>
              <a:avLst/>
              <a:gdLst/>
              <a:ahLst/>
              <a:cxnLst/>
              <a:rect l="l" t="t" r="r" b="b"/>
              <a:pathLst>
                <a:path w="342900" h="312419">
                  <a:moveTo>
                    <a:pt x="0" y="156210"/>
                  </a:moveTo>
                  <a:lnTo>
                    <a:pt x="6120" y="114697"/>
                  </a:lnTo>
                  <a:lnTo>
                    <a:pt x="23396" y="77385"/>
                  </a:lnTo>
                  <a:lnTo>
                    <a:pt x="50196" y="45767"/>
                  </a:lnTo>
                  <a:lnTo>
                    <a:pt x="84892" y="21336"/>
                  </a:lnTo>
                  <a:lnTo>
                    <a:pt x="125853" y="5583"/>
                  </a:lnTo>
                  <a:lnTo>
                    <a:pt x="171450" y="0"/>
                  </a:lnTo>
                  <a:lnTo>
                    <a:pt x="217046" y="5583"/>
                  </a:lnTo>
                  <a:lnTo>
                    <a:pt x="258007" y="21336"/>
                  </a:lnTo>
                  <a:lnTo>
                    <a:pt x="292703" y="45767"/>
                  </a:lnTo>
                  <a:lnTo>
                    <a:pt x="319503" y="77385"/>
                  </a:lnTo>
                  <a:lnTo>
                    <a:pt x="336779" y="114697"/>
                  </a:lnTo>
                  <a:lnTo>
                    <a:pt x="342900" y="156210"/>
                  </a:lnTo>
                  <a:lnTo>
                    <a:pt x="336779" y="197723"/>
                  </a:lnTo>
                  <a:lnTo>
                    <a:pt x="319503" y="235035"/>
                  </a:lnTo>
                  <a:lnTo>
                    <a:pt x="292703" y="266652"/>
                  </a:lnTo>
                  <a:lnTo>
                    <a:pt x="258007" y="291084"/>
                  </a:lnTo>
                  <a:lnTo>
                    <a:pt x="217046" y="306837"/>
                  </a:lnTo>
                  <a:lnTo>
                    <a:pt x="171450" y="312420"/>
                  </a:lnTo>
                  <a:lnTo>
                    <a:pt x="125853" y="306837"/>
                  </a:lnTo>
                  <a:lnTo>
                    <a:pt x="84892" y="291084"/>
                  </a:lnTo>
                  <a:lnTo>
                    <a:pt x="50196" y="266652"/>
                  </a:lnTo>
                  <a:lnTo>
                    <a:pt x="23396" y="235035"/>
                  </a:lnTo>
                  <a:lnTo>
                    <a:pt x="6120" y="197723"/>
                  </a:lnTo>
                  <a:lnTo>
                    <a:pt x="0" y="156210"/>
                  </a:lnTo>
                  <a:close/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886712" y="1484375"/>
              <a:ext cx="3340735" cy="864235"/>
            </a:xfrm>
            <a:custGeom>
              <a:avLst/>
              <a:gdLst/>
              <a:ahLst/>
              <a:cxnLst/>
              <a:rect l="l" t="t" r="r" b="b"/>
              <a:pathLst>
                <a:path w="3340735" h="864235">
                  <a:moveTo>
                    <a:pt x="30480" y="426720"/>
                  </a:moveTo>
                  <a:lnTo>
                    <a:pt x="10668" y="417576"/>
                  </a:lnTo>
                  <a:lnTo>
                    <a:pt x="0" y="426720"/>
                  </a:lnTo>
                  <a:lnTo>
                    <a:pt x="21336" y="435864"/>
                  </a:lnTo>
                  <a:lnTo>
                    <a:pt x="30480" y="426720"/>
                  </a:lnTo>
                  <a:close/>
                </a:path>
                <a:path w="3340735" h="864235">
                  <a:moveTo>
                    <a:pt x="562356" y="844804"/>
                  </a:moveTo>
                  <a:lnTo>
                    <a:pt x="551180" y="835152"/>
                  </a:lnTo>
                  <a:lnTo>
                    <a:pt x="530352" y="854456"/>
                  </a:lnTo>
                  <a:lnTo>
                    <a:pt x="540004" y="864108"/>
                  </a:lnTo>
                  <a:lnTo>
                    <a:pt x="562356" y="844804"/>
                  </a:lnTo>
                  <a:close/>
                </a:path>
                <a:path w="3340735" h="864235">
                  <a:moveTo>
                    <a:pt x="3340608" y="417576"/>
                  </a:moveTo>
                  <a:lnTo>
                    <a:pt x="3320796" y="417576"/>
                  </a:lnTo>
                  <a:lnTo>
                    <a:pt x="3320796" y="416814"/>
                  </a:lnTo>
                  <a:lnTo>
                    <a:pt x="1008430" y="1841"/>
                  </a:lnTo>
                  <a:lnTo>
                    <a:pt x="1007364" y="0"/>
                  </a:lnTo>
                  <a:lnTo>
                    <a:pt x="998220" y="0"/>
                  </a:lnTo>
                  <a:lnTo>
                    <a:pt x="997839" y="0"/>
                  </a:lnTo>
                  <a:lnTo>
                    <a:pt x="986028" y="0"/>
                  </a:lnTo>
                  <a:lnTo>
                    <a:pt x="986028" y="5334"/>
                  </a:lnTo>
                  <a:lnTo>
                    <a:pt x="73152" y="416814"/>
                  </a:lnTo>
                  <a:lnTo>
                    <a:pt x="73698" y="417766"/>
                  </a:lnTo>
                  <a:lnTo>
                    <a:pt x="64008" y="426720"/>
                  </a:lnTo>
                  <a:lnTo>
                    <a:pt x="64008" y="427228"/>
                  </a:lnTo>
                  <a:lnTo>
                    <a:pt x="64008" y="435864"/>
                  </a:lnTo>
                  <a:lnTo>
                    <a:pt x="67081" y="433235"/>
                  </a:lnTo>
                  <a:lnTo>
                    <a:pt x="67271" y="433616"/>
                  </a:lnTo>
                  <a:lnTo>
                    <a:pt x="64008" y="436626"/>
                  </a:lnTo>
                  <a:lnTo>
                    <a:pt x="72898" y="444576"/>
                  </a:lnTo>
                  <a:lnTo>
                    <a:pt x="73914" y="446532"/>
                  </a:lnTo>
                  <a:lnTo>
                    <a:pt x="74523" y="446024"/>
                  </a:lnTo>
                  <a:lnTo>
                    <a:pt x="530987" y="853440"/>
                  </a:lnTo>
                  <a:lnTo>
                    <a:pt x="551688" y="834390"/>
                  </a:lnTo>
                  <a:lnTo>
                    <a:pt x="98171" y="429615"/>
                  </a:lnTo>
                  <a:lnTo>
                    <a:pt x="1004760" y="20231"/>
                  </a:lnTo>
                  <a:lnTo>
                    <a:pt x="3320796" y="435864"/>
                  </a:lnTo>
                  <a:lnTo>
                    <a:pt x="3320796" y="436880"/>
                  </a:lnTo>
                  <a:lnTo>
                    <a:pt x="3331464" y="446532"/>
                  </a:lnTo>
                  <a:lnTo>
                    <a:pt x="3340608" y="417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714243" y="1342644"/>
              <a:ext cx="349250" cy="312420"/>
            </a:xfrm>
            <a:custGeom>
              <a:avLst/>
              <a:gdLst/>
              <a:ahLst/>
              <a:cxnLst/>
              <a:rect l="l" t="t" r="r" b="b"/>
              <a:pathLst>
                <a:path w="349250" h="312419">
                  <a:moveTo>
                    <a:pt x="174498" y="0"/>
                  </a:moveTo>
                  <a:lnTo>
                    <a:pt x="128102" y="5582"/>
                  </a:lnTo>
                  <a:lnTo>
                    <a:pt x="86416" y="21336"/>
                  </a:lnTo>
                  <a:lnTo>
                    <a:pt x="51101" y="45767"/>
                  </a:lnTo>
                  <a:lnTo>
                    <a:pt x="23819" y="77385"/>
                  </a:lnTo>
                  <a:lnTo>
                    <a:pt x="6231" y="114696"/>
                  </a:lnTo>
                  <a:lnTo>
                    <a:pt x="0" y="156209"/>
                  </a:lnTo>
                  <a:lnTo>
                    <a:pt x="6231" y="197723"/>
                  </a:lnTo>
                  <a:lnTo>
                    <a:pt x="23819" y="235034"/>
                  </a:lnTo>
                  <a:lnTo>
                    <a:pt x="51101" y="266652"/>
                  </a:lnTo>
                  <a:lnTo>
                    <a:pt x="86416" y="291083"/>
                  </a:lnTo>
                  <a:lnTo>
                    <a:pt x="128102" y="306837"/>
                  </a:lnTo>
                  <a:lnTo>
                    <a:pt x="174498" y="312419"/>
                  </a:lnTo>
                  <a:lnTo>
                    <a:pt x="220893" y="306837"/>
                  </a:lnTo>
                  <a:lnTo>
                    <a:pt x="262579" y="291083"/>
                  </a:lnTo>
                  <a:lnTo>
                    <a:pt x="297894" y="266652"/>
                  </a:lnTo>
                  <a:lnTo>
                    <a:pt x="325176" y="235034"/>
                  </a:lnTo>
                  <a:lnTo>
                    <a:pt x="342764" y="197723"/>
                  </a:lnTo>
                  <a:lnTo>
                    <a:pt x="348995" y="156209"/>
                  </a:lnTo>
                  <a:lnTo>
                    <a:pt x="342764" y="114696"/>
                  </a:lnTo>
                  <a:lnTo>
                    <a:pt x="325176" y="77385"/>
                  </a:lnTo>
                  <a:lnTo>
                    <a:pt x="297894" y="45767"/>
                  </a:lnTo>
                  <a:lnTo>
                    <a:pt x="262579" y="21336"/>
                  </a:lnTo>
                  <a:lnTo>
                    <a:pt x="220893" y="5582"/>
                  </a:lnTo>
                  <a:lnTo>
                    <a:pt x="174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712719" y="1342644"/>
              <a:ext cx="352425" cy="312420"/>
            </a:xfrm>
            <a:custGeom>
              <a:avLst/>
              <a:gdLst/>
              <a:ahLst/>
              <a:cxnLst/>
              <a:rect l="l" t="t" r="r" b="b"/>
              <a:pathLst>
                <a:path w="352425" h="312419">
                  <a:moveTo>
                    <a:pt x="0" y="156210"/>
                  </a:moveTo>
                  <a:lnTo>
                    <a:pt x="6291" y="114697"/>
                  </a:lnTo>
                  <a:lnTo>
                    <a:pt x="24045" y="77385"/>
                  </a:lnTo>
                  <a:lnTo>
                    <a:pt x="51577" y="45767"/>
                  </a:lnTo>
                  <a:lnTo>
                    <a:pt x="87206" y="21336"/>
                  </a:lnTo>
                  <a:lnTo>
                    <a:pt x="129248" y="5583"/>
                  </a:lnTo>
                  <a:lnTo>
                    <a:pt x="176022" y="0"/>
                  </a:lnTo>
                  <a:lnTo>
                    <a:pt x="222795" y="5583"/>
                  </a:lnTo>
                  <a:lnTo>
                    <a:pt x="264837" y="21336"/>
                  </a:lnTo>
                  <a:lnTo>
                    <a:pt x="300466" y="45767"/>
                  </a:lnTo>
                  <a:lnTo>
                    <a:pt x="327998" y="77385"/>
                  </a:lnTo>
                  <a:lnTo>
                    <a:pt x="345752" y="114697"/>
                  </a:lnTo>
                  <a:lnTo>
                    <a:pt x="352044" y="156210"/>
                  </a:lnTo>
                  <a:lnTo>
                    <a:pt x="345752" y="197723"/>
                  </a:lnTo>
                  <a:lnTo>
                    <a:pt x="327998" y="235035"/>
                  </a:lnTo>
                  <a:lnTo>
                    <a:pt x="300466" y="266652"/>
                  </a:lnTo>
                  <a:lnTo>
                    <a:pt x="264837" y="291084"/>
                  </a:lnTo>
                  <a:lnTo>
                    <a:pt x="222795" y="306837"/>
                  </a:lnTo>
                  <a:lnTo>
                    <a:pt x="176022" y="312420"/>
                  </a:lnTo>
                  <a:lnTo>
                    <a:pt x="129248" y="306837"/>
                  </a:lnTo>
                  <a:lnTo>
                    <a:pt x="87206" y="291084"/>
                  </a:lnTo>
                  <a:lnTo>
                    <a:pt x="51577" y="266652"/>
                  </a:lnTo>
                  <a:lnTo>
                    <a:pt x="24045" y="235035"/>
                  </a:lnTo>
                  <a:lnTo>
                    <a:pt x="6291" y="197723"/>
                  </a:lnTo>
                  <a:lnTo>
                    <a:pt x="0" y="156210"/>
                  </a:lnTo>
                  <a:close/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90699" y="1760220"/>
              <a:ext cx="350520" cy="312420"/>
            </a:xfrm>
            <a:custGeom>
              <a:avLst/>
              <a:gdLst/>
              <a:ahLst/>
              <a:cxnLst/>
              <a:rect l="l" t="t" r="r" b="b"/>
              <a:pathLst>
                <a:path w="350519" h="312419">
                  <a:moveTo>
                    <a:pt x="175260" y="0"/>
                  </a:moveTo>
                  <a:lnTo>
                    <a:pt x="128675" y="5582"/>
                  </a:lnTo>
                  <a:lnTo>
                    <a:pt x="86811" y="21336"/>
                  </a:lnTo>
                  <a:lnTo>
                    <a:pt x="51339" y="45767"/>
                  </a:lnTo>
                  <a:lnTo>
                    <a:pt x="23932" y="77385"/>
                  </a:lnTo>
                  <a:lnTo>
                    <a:pt x="6261" y="114696"/>
                  </a:lnTo>
                  <a:lnTo>
                    <a:pt x="0" y="156209"/>
                  </a:lnTo>
                  <a:lnTo>
                    <a:pt x="6261" y="197723"/>
                  </a:lnTo>
                  <a:lnTo>
                    <a:pt x="23932" y="235034"/>
                  </a:lnTo>
                  <a:lnTo>
                    <a:pt x="51339" y="266652"/>
                  </a:lnTo>
                  <a:lnTo>
                    <a:pt x="86811" y="291083"/>
                  </a:lnTo>
                  <a:lnTo>
                    <a:pt x="128675" y="306837"/>
                  </a:lnTo>
                  <a:lnTo>
                    <a:pt x="175260" y="312419"/>
                  </a:lnTo>
                  <a:lnTo>
                    <a:pt x="221844" y="306837"/>
                  </a:lnTo>
                  <a:lnTo>
                    <a:pt x="263708" y="291083"/>
                  </a:lnTo>
                  <a:lnTo>
                    <a:pt x="299180" y="266652"/>
                  </a:lnTo>
                  <a:lnTo>
                    <a:pt x="326587" y="235034"/>
                  </a:lnTo>
                  <a:lnTo>
                    <a:pt x="344258" y="197723"/>
                  </a:lnTo>
                  <a:lnTo>
                    <a:pt x="350519" y="156209"/>
                  </a:lnTo>
                  <a:lnTo>
                    <a:pt x="344258" y="114696"/>
                  </a:lnTo>
                  <a:lnTo>
                    <a:pt x="326587" y="77385"/>
                  </a:lnTo>
                  <a:lnTo>
                    <a:pt x="299180" y="45767"/>
                  </a:lnTo>
                  <a:lnTo>
                    <a:pt x="263708" y="21336"/>
                  </a:lnTo>
                  <a:lnTo>
                    <a:pt x="221844" y="5582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90699" y="1760220"/>
              <a:ext cx="350520" cy="312420"/>
            </a:xfrm>
            <a:custGeom>
              <a:avLst/>
              <a:gdLst/>
              <a:ahLst/>
              <a:cxnLst/>
              <a:rect l="l" t="t" r="r" b="b"/>
              <a:pathLst>
                <a:path w="350519" h="312419">
                  <a:moveTo>
                    <a:pt x="0" y="156210"/>
                  </a:moveTo>
                  <a:lnTo>
                    <a:pt x="6261" y="114697"/>
                  </a:lnTo>
                  <a:lnTo>
                    <a:pt x="23932" y="77385"/>
                  </a:lnTo>
                  <a:lnTo>
                    <a:pt x="51339" y="45767"/>
                  </a:lnTo>
                  <a:lnTo>
                    <a:pt x="86811" y="21336"/>
                  </a:lnTo>
                  <a:lnTo>
                    <a:pt x="128675" y="5583"/>
                  </a:lnTo>
                  <a:lnTo>
                    <a:pt x="175260" y="0"/>
                  </a:lnTo>
                  <a:lnTo>
                    <a:pt x="221844" y="5583"/>
                  </a:lnTo>
                  <a:lnTo>
                    <a:pt x="263708" y="21336"/>
                  </a:lnTo>
                  <a:lnTo>
                    <a:pt x="299180" y="45767"/>
                  </a:lnTo>
                  <a:lnTo>
                    <a:pt x="326587" y="77385"/>
                  </a:lnTo>
                  <a:lnTo>
                    <a:pt x="344258" y="114697"/>
                  </a:lnTo>
                  <a:lnTo>
                    <a:pt x="350519" y="156210"/>
                  </a:lnTo>
                  <a:lnTo>
                    <a:pt x="344258" y="197723"/>
                  </a:lnTo>
                  <a:lnTo>
                    <a:pt x="326587" y="235035"/>
                  </a:lnTo>
                  <a:lnTo>
                    <a:pt x="299180" y="266652"/>
                  </a:lnTo>
                  <a:lnTo>
                    <a:pt x="263708" y="291084"/>
                  </a:lnTo>
                  <a:lnTo>
                    <a:pt x="221844" y="306837"/>
                  </a:lnTo>
                  <a:lnTo>
                    <a:pt x="175260" y="312420"/>
                  </a:lnTo>
                  <a:lnTo>
                    <a:pt x="128675" y="306837"/>
                  </a:lnTo>
                  <a:lnTo>
                    <a:pt x="86811" y="291084"/>
                  </a:lnTo>
                  <a:lnTo>
                    <a:pt x="51339" y="266652"/>
                  </a:lnTo>
                  <a:lnTo>
                    <a:pt x="23932" y="235035"/>
                  </a:lnTo>
                  <a:lnTo>
                    <a:pt x="6261" y="197723"/>
                  </a:lnTo>
                  <a:lnTo>
                    <a:pt x="0" y="156210"/>
                  </a:lnTo>
                  <a:close/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192017" y="2367534"/>
              <a:ext cx="2269490" cy="993775"/>
            </a:xfrm>
            <a:custGeom>
              <a:avLst/>
              <a:gdLst/>
              <a:ahLst/>
              <a:cxnLst/>
              <a:rect l="l" t="t" r="r" b="b"/>
              <a:pathLst>
                <a:path w="2269490" h="993775">
                  <a:moveTo>
                    <a:pt x="1738883" y="993648"/>
                  </a:moveTo>
                  <a:lnTo>
                    <a:pt x="1781809" y="993648"/>
                  </a:lnTo>
                  <a:lnTo>
                    <a:pt x="1813559" y="993648"/>
                  </a:lnTo>
                </a:path>
                <a:path w="2269490" h="993775">
                  <a:moveTo>
                    <a:pt x="0" y="993648"/>
                  </a:moveTo>
                  <a:lnTo>
                    <a:pt x="85343" y="993648"/>
                  </a:lnTo>
                </a:path>
                <a:path w="2269490" h="993775">
                  <a:moveTo>
                    <a:pt x="149352" y="993648"/>
                  </a:moveTo>
                  <a:lnTo>
                    <a:pt x="192023" y="993648"/>
                  </a:lnTo>
                  <a:lnTo>
                    <a:pt x="233171" y="993648"/>
                  </a:lnTo>
                </a:path>
                <a:path w="2269490" h="993775">
                  <a:moveTo>
                    <a:pt x="286511" y="993648"/>
                  </a:moveTo>
                  <a:lnTo>
                    <a:pt x="371856" y="993648"/>
                  </a:lnTo>
                </a:path>
                <a:path w="2269490" h="993775">
                  <a:moveTo>
                    <a:pt x="434340" y="993648"/>
                  </a:moveTo>
                  <a:lnTo>
                    <a:pt x="465962" y="993648"/>
                  </a:lnTo>
                  <a:lnTo>
                    <a:pt x="519683" y="984503"/>
                  </a:lnTo>
                </a:path>
                <a:path w="2269490" h="993775">
                  <a:moveTo>
                    <a:pt x="2048256" y="377951"/>
                  </a:moveTo>
                  <a:lnTo>
                    <a:pt x="2058923" y="454151"/>
                  </a:lnTo>
                </a:path>
                <a:path w="2269490" h="993775">
                  <a:moveTo>
                    <a:pt x="2185416" y="577595"/>
                  </a:moveTo>
                  <a:lnTo>
                    <a:pt x="2228087" y="588263"/>
                  </a:lnTo>
                  <a:lnTo>
                    <a:pt x="2269235" y="588263"/>
                  </a:lnTo>
                </a:path>
                <a:path w="2269490" h="993775">
                  <a:moveTo>
                    <a:pt x="2153411" y="0"/>
                  </a:moveTo>
                  <a:lnTo>
                    <a:pt x="2100072" y="65531"/>
                  </a:lnTo>
                </a:path>
                <a:path w="2269490" h="993775">
                  <a:moveTo>
                    <a:pt x="2078735" y="112775"/>
                  </a:moveTo>
                  <a:lnTo>
                    <a:pt x="2048256" y="179450"/>
                  </a:lnTo>
                  <a:lnTo>
                    <a:pt x="2048256" y="188975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180587" y="1749552"/>
              <a:ext cx="2208276" cy="18127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183892" y="2319527"/>
              <a:ext cx="265430" cy="445134"/>
            </a:xfrm>
            <a:custGeom>
              <a:avLst/>
              <a:gdLst/>
              <a:ahLst/>
              <a:cxnLst/>
              <a:rect l="l" t="t" r="r" b="b"/>
              <a:pathLst>
                <a:path w="265430" h="445135">
                  <a:moveTo>
                    <a:pt x="21336" y="435102"/>
                  </a:moveTo>
                  <a:lnTo>
                    <a:pt x="0" y="425196"/>
                  </a:lnTo>
                  <a:lnTo>
                    <a:pt x="0" y="435102"/>
                  </a:lnTo>
                  <a:lnTo>
                    <a:pt x="21336" y="445008"/>
                  </a:lnTo>
                  <a:lnTo>
                    <a:pt x="21336" y="435102"/>
                  </a:lnTo>
                  <a:close/>
                </a:path>
                <a:path w="265430" h="445135">
                  <a:moveTo>
                    <a:pt x="265176" y="9144"/>
                  </a:moveTo>
                  <a:lnTo>
                    <a:pt x="254508" y="4787"/>
                  </a:lnTo>
                  <a:lnTo>
                    <a:pt x="254508" y="0"/>
                  </a:lnTo>
                  <a:lnTo>
                    <a:pt x="248793" y="2451"/>
                  </a:lnTo>
                  <a:lnTo>
                    <a:pt x="242824" y="0"/>
                  </a:lnTo>
                  <a:lnTo>
                    <a:pt x="233172" y="9144"/>
                  </a:lnTo>
                  <a:lnTo>
                    <a:pt x="233172" y="18288"/>
                  </a:lnTo>
                  <a:lnTo>
                    <a:pt x="243700" y="13779"/>
                  </a:lnTo>
                  <a:lnTo>
                    <a:pt x="254000" y="18288"/>
                  </a:lnTo>
                  <a:lnTo>
                    <a:pt x="265176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078736" y="2176271"/>
              <a:ext cx="518159" cy="673735"/>
            </a:xfrm>
            <a:custGeom>
              <a:avLst/>
              <a:gdLst/>
              <a:ahLst/>
              <a:cxnLst/>
              <a:rect l="l" t="t" r="r" b="b"/>
              <a:pathLst>
                <a:path w="518160" h="673735">
                  <a:moveTo>
                    <a:pt x="233172" y="464820"/>
                  </a:moveTo>
                  <a:lnTo>
                    <a:pt x="0" y="464820"/>
                  </a:lnTo>
                  <a:lnTo>
                    <a:pt x="0" y="673608"/>
                  </a:lnTo>
                  <a:lnTo>
                    <a:pt x="233172" y="673608"/>
                  </a:lnTo>
                  <a:lnTo>
                    <a:pt x="233172" y="464820"/>
                  </a:lnTo>
                  <a:close/>
                </a:path>
                <a:path w="518160" h="673735">
                  <a:moveTo>
                    <a:pt x="518160" y="156210"/>
                  </a:moveTo>
                  <a:lnTo>
                    <a:pt x="512089" y="114706"/>
                  </a:lnTo>
                  <a:lnTo>
                    <a:pt x="494957" y="77393"/>
                  </a:lnTo>
                  <a:lnTo>
                    <a:pt x="468388" y="45770"/>
                  </a:lnTo>
                  <a:lnTo>
                    <a:pt x="433997" y="21336"/>
                  </a:lnTo>
                  <a:lnTo>
                    <a:pt x="393407" y="5588"/>
                  </a:lnTo>
                  <a:lnTo>
                    <a:pt x="348234" y="0"/>
                  </a:lnTo>
                  <a:lnTo>
                    <a:pt x="303047" y="5588"/>
                  </a:lnTo>
                  <a:lnTo>
                    <a:pt x="262458" y="21336"/>
                  </a:lnTo>
                  <a:lnTo>
                    <a:pt x="228066" y="45770"/>
                  </a:lnTo>
                  <a:lnTo>
                    <a:pt x="201498" y="77393"/>
                  </a:lnTo>
                  <a:lnTo>
                    <a:pt x="184365" y="114706"/>
                  </a:lnTo>
                  <a:lnTo>
                    <a:pt x="178308" y="156210"/>
                  </a:lnTo>
                  <a:lnTo>
                    <a:pt x="184365" y="197726"/>
                  </a:lnTo>
                  <a:lnTo>
                    <a:pt x="201498" y="235038"/>
                  </a:lnTo>
                  <a:lnTo>
                    <a:pt x="228066" y="266661"/>
                  </a:lnTo>
                  <a:lnTo>
                    <a:pt x="262458" y="291084"/>
                  </a:lnTo>
                  <a:lnTo>
                    <a:pt x="303047" y="306844"/>
                  </a:lnTo>
                  <a:lnTo>
                    <a:pt x="348234" y="312420"/>
                  </a:lnTo>
                  <a:lnTo>
                    <a:pt x="393407" y="306844"/>
                  </a:lnTo>
                  <a:lnTo>
                    <a:pt x="433997" y="291084"/>
                  </a:lnTo>
                  <a:lnTo>
                    <a:pt x="468388" y="266661"/>
                  </a:lnTo>
                  <a:lnTo>
                    <a:pt x="494957" y="235038"/>
                  </a:lnTo>
                  <a:lnTo>
                    <a:pt x="512089" y="197726"/>
                  </a:lnTo>
                  <a:lnTo>
                    <a:pt x="518160" y="156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257043" y="2176272"/>
              <a:ext cx="341630" cy="312420"/>
            </a:xfrm>
            <a:custGeom>
              <a:avLst/>
              <a:gdLst/>
              <a:ahLst/>
              <a:cxnLst/>
              <a:rect l="l" t="t" r="r" b="b"/>
              <a:pathLst>
                <a:path w="341630" h="312419">
                  <a:moveTo>
                    <a:pt x="0" y="156210"/>
                  </a:moveTo>
                  <a:lnTo>
                    <a:pt x="6099" y="114697"/>
                  </a:lnTo>
                  <a:lnTo>
                    <a:pt x="23311" y="77385"/>
                  </a:lnTo>
                  <a:lnTo>
                    <a:pt x="50006" y="45767"/>
                  </a:lnTo>
                  <a:lnTo>
                    <a:pt x="84553" y="21336"/>
                  </a:lnTo>
                  <a:lnTo>
                    <a:pt x="125324" y="5583"/>
                  </a:lnTo>
                  <a:lnTo>
                    <a:pt x="170687" y="0"/>
                  </a:lnTo>
                  <a:lnTo>
                    <a:pt x="216051" y="5583"/>
                  </a:lnTo>
                  <a:lnTo>
                    <a:pt x="256822" y="21336"/>
                  </a:lnTo>
                  <a:lnTo>
                    <a:pt x="291369" y="45767"/>
                  </a:lnTo>
                  <a:lnTo>
                    <a:pt x="318064" y="77385"/>
                  </a:lnTo>
                  <a:lnTo>
                    <a:pt x="335276" y="114697"/>
                  </a:lnTo>
                  <a:lnTo>
                    <a:pt x="341375" y="156210"/>
                  </a:lnTo>
                  <a:lnTo>
                    <a:pt x="335276" y="197723"/>
                  </a:lnTo>
                  <a:lnTo>
                    <a:pt x="318064" y="235035"/>
                  </a:lnTo>
                  <a:lnTo>
                    <a:pt x="291369" y="266652"/>
                  </a:lnTo>
                  <a:lnTo>
                    <a:pt x="256822" y="291084"/>
                  </a:lnTo>
                  <a:lnTo>
                    <a:pt x="216051" y="306837"/>
                  </a:lnTo>
                  <a:lnTo>
                    <a:pt x="170687" y="312420"/>
                  </a:lnTo>
                  <a:lnTo>
                    <a:pt x="125324" y="306837"/>
                  </a:lnTo>
                  <a:lnTo>
                    <a:pt x="84553" y="291084"/>
                  </a:lnTo>
                  <a:lnTo>
                    <a:pt x="50006" y="266652"/>
                  </a:lnTo>
                  <a:lnTo>
                    <a:pt x="23311" y="235035"/>
                  </a:lnTo>
                  <a:lnTo>
                    <a:pt x="6099" y="197723"/>
                  </a:lnTo>
                  <a:lnTo>
                    <a:pt x="0" y="156210"/>
                  </a:lnTo>
                  <a:close/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118104" y="3153155"/>
              <a:ext cx="498475" cy="18415"/>
            </a:xfrm>
            <a:custGeom>
              <a:avLst/>
              <a:gdLst/>
              <a:ahLst/>
              <a:cxnLst/>
              <a:rect l="l" t="t" r="r" b="b"/>
              <a:pathLst>
                <a:path w="498475" h="18414">
                  <a:moveTo>
                    <a:pt x="19812" y="9144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9812" y="18288"/>
                  </a:lnTo>
                  <a:lnTo>
                    <a:pt x="19812" y="9144"/>
                  </a:lnTo>
                  <a:close/>
                </a:path>
                <a:path w="498475" h="18414">
                  <a:moveTo>
                    <a:pt x="498348" y="9144"/>
                  </a:moveTo>
                  <a:lnTo>
                    <a:pt x="487172" y="0"/>
                  </a:lnTo>
                  <a:lnTo>
                    <a:pt x="466344" y="9144"/>
                  </a:lnTo>
                  <a:lnTo>
                    <a:pt x="475996" y="18288"/>
                  </a:lnTo>
                  <a:lnTo>
                    <a:pt x="49834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937509" y="3286506"/>
              <a:ext cx="190500" cy="74930"/>
            </a:xfrm>
            <a:custGeom>
              <a:avLst/>
              <a:gdLst/>
              <a:ahLst/>
              <a:cxnLst/>
              <a:rect l="l" t="t" r="r" b="b"/>
              <a:pathLst>
                <a:path w="190500" h="74929">
                  <a:moveTo>
                    <a:pt x="0" y="0"/>
                  </a:moveTo>
                  <a:lnTo>
                    <a:pt x="11048" y="28956"/>
                  </a:lnTo>
                  <a:lnTo>
                    <a:pt x="42417" y="57912"/>
                  </a:lnTo>
                  <a:lnTo>
                    <a:pt x="51815" y="57912"/>
                  </a:lnTo>
                </a:path>
                <a:path w="190500" h="74929">
                  <a:moveTo>
                    <a:pt x="106679" y="65532"/>
                  </a:moveTo>
                  <a:lnTo>
                    <a:pt x="180975" y="74676"/>
                  </a:lnTo>
                  <a:lnTo>
                    <a:pt x="190500" y="74676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011424" y="3057143"/>
              <a:ext cx="699770" cy="210820"/>
            </a:xfrm>
            <a:custGeom>
              <a:avLst/>
              <a:gdLst/>
              <a:ahLst/>
              <a:cxnLst/>
              <a:rect l="l" t="t" r="r" b="b"/>
              <a:pathLst>
                <a:path w="699770" h="210820">
                  <a:moveTo>
                    <a:pt x="23317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33172" y="210312"/>
                  </a:lnTo>
                  <a:lnTo>
                    <a:pt x="233172" y="0"/>
                  </a:lnTo>
                  <a:close/>
                </a:path>
                <a:path w="699770" h="210820">
                  <a:moveTo>
                    <a:pt x="699516" y="0"/>
                  </a:moveTo>
                  <a:lnTo>
                    <a:pt x="466344" y="0"/>
                  </a:lnTo>
                  <a:lnTo>
                    <a:pt x="466344" y="210312"/>
                  </a:lnTo>
                  <a:lnTo>
                    <a:pt x="699516" y="210312"/>
                  </a:lnTo>
                  <a:lnTo>
                    <a:pt x="6995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717547" y="2328672"/>
              <a:ext cx="21590" cy="20320"/>
            </a:xfrm>
            <a:custGeom>
              <a:avLst/>
              <a:gdLst/>
              <a:ahLst/>
              <a:cxnLst/>
              <a:rect l="l" t="t" r="r" b="b"/>
              <a:pathLst>
                <a:path w="21589" h="20319">
                  <a:moveTo>
                    <a:pt x="0" y="0"/>
                  </a:moveTo>
                  <a:lnTo>
                    <a:pt x="0" y="9905"/>
                  </a:lnTo>
                  <a:lnTo>
                    <a:pt x="21335" y="19812"/>
                  </a:lnTo>
                  <a:lnTo>
                    <a:pt x="21335" y="9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10867" y="2223516"/>
              <a:ext cx="233679" cy="208915"/>
            </a:xfrm>
            <a:custGeom>
              <a:avLst/>
              <a:gdLst/>
              <a:ahLst/>
              <a:cxnLst/>
              <a:rect l="l" t="t" r="r" b="b"/>
              <a:pathLst>
                <a:path w="233680" h="208914">
                  <a:moveTo>
                    <a:pt x="233171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233171" y="208787"/>
                  </a:lnTo>
                  <a:lnTo>
                    <a:pt x="233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/>
          <p:nvPr/>
        </p:nvSpPr>
        <p:spPr>
          <a:xfrm>
            <a:off x="5439917" y="5538978"/>
            <a:ext cx="32384" cy="76200"/>
          </a:xfrm>
          <a:custGeom>
            <a:avLst/>
            <a:gdLst/>
            <a:ahLst/>
            <a:cxnLst/>
            <a:rect l="l" t="t" r="r" b="b"/>
            <a:pathLst>
              <a:path w="32385" h="76200">
                <a:moveTo>
                  <a:pt x="32004" y="0"/>
                </a:moveTo>
                <a:lnTo>
                  <a:pt x="0" y="65087"/>
                </a:lnTo>
                <a:lnTo>
                  <a:pt x="0" y="7620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39917" y="5691378"/>
            <a:ext cx="1905" cy="88900"/>
          </a:xfrm>
          <a:custGeom>
            <a:avLst/>
            <a:gdLst/>
            <a:ahLst/>
            <a:cxnLst/>
            <a:rect l="l" t="t" r="r" b="b"/>
            <a:pathLst>
              <a:path w="1904" h="88900">
                <a:moveTo>
                  <a:pt x="762" y="-5333"/>
                </a:moveTo>
                <a:lnTo>
                  <a:pt x="762" y="93726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6396228" y="5045964"/>
            <a:ext cx="896619" cy="1047115"/>
            <a:chOff x="6396228" y="5045964"/>
            <a:chExt cx="896619" cy="1047115"/>
          </a:xfrm>
        </p:grpSpPr>
        <p:sp>
          <p:nvSpPr>
            <p:cNvPr id="91" name="object 91"/>
            <p:cNvSpPr/>
            <p:nvPr/>
          </p:nvSpPr>
          <p:spPr>
            <a:xfrm>
              <a:off x="6400800" y="5045964"/>
              <a:ext cx="885444" cy="10393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401562" y="5845302"/>
              <a:ext cx="1905" cy="88900"/>
            </a:xfrm>
            <a:custGeom>
              <a:avLst/>
              <a:gdLst/>
              <a:ahLst/>
              <a:cxnLst/>
              <a:rect l="l" t="t" r="r" b="b"/>
              <a:pathLst>
                <a:path w="1904" h="88900">
                  <a:moveTo>
                    <a:pt x="762" y="-5333"/>
                  </a:moveTo>
                  <a:lnTo>
                    <a:pt x="762" y="9372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412230" y="5997702"/>
              <a:ext cx="207645" cy="76200"/>
            </a:xfrm>
            <a:custGeom>
              <a:avLst/>
              <a:gdLst/>
              <a:ahLst/>
              <a:cxnLst/>
              <a:rect l="l" t="t" r="r" b="b"/>
              <a:pathLst>
                <a:path w="207645" h="76200">
                  <a:moveTo>
                    <a:pt x="0" y="0"/>
                  </a:moveTo>
                  <a:lnTo>
                    <a:pt x="9652" y="22593"/>
                  </a:lnTo>
                  <a:lnTo>
                    <a:pt x="32258" y="54864"/>
                  </a:lnTo>
                  <a:lnTo>
                    <a:pt x="54864" y="54864"/>
                  </a:lnTo>
                </a:path>
                <a:path w="207645" h="76200">
                  <a:moveTo>
                    <a:pt x="118872" y="76200"/>
                  </a:moveTo>
                  <a:lnTo>
                    <a:pt x="163829" y="76200"/>
                  </a:lnTo>
                  <a:lnTo>
                    <a:pt x="207264" y="7620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691884" y="6086856"/>
              <a:ext cx="250190" cy="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0" y="0"/>
                  </a:moveTo>
                  <a:lnTo>
                    <a:pt x="97535" y="0"/>
                  </a:lnTo>
                </a:path>
                <a:path w="250190">
                  <a:moveTo>
                    <a:pt x="152400" y="0"/>
                  </a:moveTo>
                  <a:lnTo>
                    <a:pt x="249935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401562" y="5538978"/>
              <a:ext cx="885825" cy="535305"/>
            </a:xfrm>
            <a:custGeom>
              <a:avLst/>
              <a:gdLst/>
              <a:ahLst/>
              <a:cxnLst/>
              <a:rect l="l" t="t" r="r" b="b"/>
              <a:pathLst>
                <a:path w="885825" h="535304">
                  <a:moveTo>
                    <a:pt x="600456" y="534924"/>
                  </a:moveTo>
                  <a:lnTo>
                    <a:pt x="666749" y="534924"/>
                  </a:lnTo>
                  <a:lnTo>
                    <a:pt x="688847" y="534924"/>
                  </a:lnTo>
                </a:path>
                <a:path w="885825" h="535304">
                  <a:moveTo>
                    <a:pt x="754380" y="524256"/>
                  </a:moveTo>
                  <a:lnTo>
                    <a:pt x="797179" y="513194"/>
                  </a:lnTo>
                  <a:lnTo>
                    <a:pt x="830580" y="492645"/>
                  </a:lnTo>
                  <a:lnTo>
                    <a:pt x="830580" y="481584"/>
                  </a:lnTo>
                </a:path>
                <a:path w="885825" h="535304">
                  <a:moveTo>
                    <a:pt x="851915" y="426720"/>
                  </a:moveTo>
                  <a:lnTo>
                    <a:pt x="874776" y="338328"/>
                  </a:lnTo>
                </a:path>
                <a:path w="885825" h="535304">
                  <a:moveTo>
                    <a:pt x="885443" y="262128"/>
                  </a:moveTo>
                  <a:lnTo>
                    <a:pt x="885443" y="208432"/>
                  </a:lnTo>
                  <a:lnTo>
                    <a:pt x="885443" y="175260"/>
                  </a:lnTo>
                </a:path>
                <a:path w="885825" h="535304">
                  <a:moveTo>
                    <a:pt x="864108" y="109728"/>
                  </a:moveTo>
                  <a:lnTo>
                    <a:pt x="864108" y="109728"/>
                  </a:lnTo>
                  <a:lnTo>
                    <a:pt x="819912" y="32004"/>
                  </a:lnTo>
                </a:path>
                <a:path w="885825" h="535304">
                  <a:moveTo>
                    <a:pt x="21336" y="0"/>
                  </a:moveTo>
                  <a:lnTo>
                    <a:pt x="0" y="65087"/>
                  </a:lnTo>
                  <a:lnTo>
                    <a:pt x="0" y="7620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401562" y="5691378"/>
              <a:ext cx="1905" cy="88900"/>
            </a:xfrm>
            <a:custGeom>
              <a:avLst/>
              <a:gdLst/>
              <a:ahLst/>
              <a:cxnLst/>
              <a:rect l="l" t="t" r="r" b="b"/>
              <a:pathLst>
                <a:path w="1904" h="88900">
                  <a:moveTo>
                    <a:pt x="762" y="-5333"/>
                  </a:moveTo>
                  <a:lnTo>
                    <a:pt x="762" y="9372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/>
          <p:nvPr/>
        </p:nvSpPr>
        <p:spPr>
          <a:xfrm>
            <a:off x="7145273" y="5441441"/>
            <a:ext cx="44450" cy="76200"/>
          </a:xfrm>
          <a:custGeom>
            <a:avLst/>
            <a:gdLst/>
            <a:ahLst/>
            <a:cxnLst/>
            <a:rect l="l" t="t" r="r" b="b"/>
            <a:pathLst>
              <a:path w="44450" h="76200">
                <a:moveTo>
                  <a:pt x="44196" y="76200"/>
                </a:moveTo>
                <a:lnTo>
                  <a:pt x="0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object 98"/>
          <p:cNvGrpSpPr/>
          <p:nvPr/>
        </p:nvGrpSpPr>
        <p:grpSpPr>
          <a:xfrm>
            <a:off x="7467600" y="5436108"/>
            <a:ext cx="163195" cy="131445"/>
            <a:chOff x="7467600" y="5436108"/>
            <a:chExt cx="163195" cy="131445"/>
          </a:xfrm>
        </p:grpSpPr>
        <p:sp>
          <p:nvSpPr>
            <p:cNvPr id="99" name="object 99"/>
            <p:cNvSpPr/>
            <p:nvPr/>
          </p:nvSpPr>
          <p:spPr>
            <a:xfrm>
              <a:off x="7472933" y="5441442"/>
              <a:ext cx="10795" cy="86995"/>
            </a:xfrm>
            <a:custGeom>
              <a:avLst/>
              <a:gdLst/>
              <a:ahLst/>
              <a:cxnLst/>
              <a:rect l="l" t="t" r="r" b="b"/>
              <a:pathLst>
                <a:path w="10795" h="86995">
                  <a:moveTo>
                    <a:pt x="0" y="0"/>
                  </a:moveTo>
                  <a:lnTo>
                    <a:pt x="0" y="75819"/>
                  </a:lnTo>
                  <a:lnTo>
                    <a:pt x="10668" y="86868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538465" y="5560314"/>
              <a:ext cx="86995" cy="1905"/>
            </a:xfrm>
            <a:custGeom>
              <a:avLst/>
              <a:gdLst/>
              <a:ahLst/>
              <a:cxnLst/>
              <a:rect l="l" t="t" r="r" b="b"/>
              <a:pathLst>
                <a:path w="86995" h="1904">
                  <a:moveTo>
                    <a:pt x="-5333" y="762"/>
                  </a:moveTo>
                  <a:lnTo>
                    <a:pt x="92201" y="762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/>
          <p:nvPr/>
        </p:nvSpPr>
        <p:spPr>
          <a:xfrm>
            <a:off x="7690866" y="5570982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11049" y="0"/>
                </a:lnTo>
                <a:lnTo>
                  <a:pt x="86867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44790" y="5551170"/>
            <a:ext cx="76200" cy="9525"/>
          </a:xfrm>
          <a:custGeom>
            <a:avLst/>
            <a:gdLst/>
            <a:ahLst/>
            <a:cxnLst/>
            <a:rect l="l" t="t" r="r" b="b"/>
            <a:pathLst>
              <a:path w="76200" h="9525">
                <a:moveTo>
                  <a:pt x="0" y="9144"/>
                </a:moveTo>
                <a:lnTo>
                  <a:pt x="65024" y="9144"/>
                </a:lnTo>
                <a:lnTo>
                  <a:pt x="76200" y="0"/>
                </a:lnTo>
              </a:path>
            </a:pathLst>
          </a:custGeom>
          <a:ln w="10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54518" y="5397246"/>
            <a:ext cx="64135" cy="207645"/>
          </a:xfrm>
          <a:custGeom>
            <a:avLst/>
            <a:gdLst/>
            <a:ahLst/>
            <a:cxnLst/>
            <a:rect l="l" t="t" r="r" b="b"/>
            <a:pathLst>
              <a:path w="64134" h="207645">
                <a:moveTo>
                  <a:pt x="0" y="86867"/>
                </a:moveTo>
                <a:lnTo>
                  <a:pt x="0" y="64769"/>
                </a:lnTo>
                <a:lnTo>
                  <a:pt x="0" y="0"/>
                </a:lnTo>
              </a:path>
              <a:path w="64134" h="207645">
                <a:moveTo>
                  <a:pt x="64007" y="120395"/>
                </a:moveTo>
                <a:lnTo>
                  <a:pt x="42672" y="185165"/>
                </a:lnTo>
                <a:lnTo>
                  <a:pt x="42672" y="207263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21930" y="5135117"/>
            <a:ext cx="44450" cy="64135"/>
          </a:xfrm>
          <a:custGeom>
            <a:avLst/>
            <a:gdLst/>
            <a:ahLst/>
            <a:cxnLst/>
            <a:rect l="l" t="t" r="r" b="b"/>
            <a:pathLst>
              <a:path w="44450" h="64135">
                <a:moveTo>
                  <a:pt x="44196" y="64008"/>
                </a:moveTo>
                <a:lnTo>
                  <a:pt x="11049" y="21844"/>
                </a:lnTo>
                <a:lnTo>
                  <a:pt x="0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997190" y="5823965"/>
            <a:ext cx="1905" cy="86995"/>
          </a:xfrm>
          <a:custGeom>
            <a:avLst/>
            <a:gdLst/>
            <a:ahLst/>
            <a:cxnLst/>
            <a:rect l="l" t="t" r="r" b="b"/>
            <a:pathLst>
              <a:path w="1904" h="86995">
                <a:moveTo>
                  <a:pt x="761" y="-5333"/>
                </a:moveTo>
                <a:lnTo>
                  <a:pt x="761" y="92202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007857" y="5976365"/>
            <a:ext cx="56515" cy="66040"/>
          </a:xfrm>
          <a:custGeom>
            <a:avLst/>
            <a:gdLst/>
            <a:ahLst/>
            <a:cxnLst/>
            <a:rect l="l" t="t" r="r" b="b"/>
            <a:pathLst>
              <a:path w="56515" h="66039">
                <a:moveTo>
                  <a:pt x="0" y="0"/>
                </a:moveTo>
                <a:lnTo>
                  <a:pt x="11302" y="33566"/>
                </a:lnTo>
                <a:lnTo>
                  <a:pt x="45085" y="65532"/>
                </a:lnTo>
                <a:lnTo>
                  <a:pt x="56388" y="65532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128254" y="6052565"/>
            <a:ext cx="88900" cy="10795"/>
          </a:xfrm>
          <a:custGeom>
            <a:avLst/>
            <a:gdLst/>
            <a:ahLst/>
            <a:cxnLst/>
            <a:rect l="l" t="t" r="r" b="b"/>
            <a:pathLst>
              <a:path w="88900" h="10795">
                <a:moveTo>
                  <a:pt x="0" y="0"/>
                </a:moveTo>
                <a:lnTo>
                  <a:pt x="54610" y="10668"/>
                </a:lnTo>
                <a:lnTo>
                  <a:pt x="88392" y="10668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80654" y="6063234"/>
            <a:ext cx="88900" cy="1905"/>
          </a:xfrm>
          <a:custGeom>
            <a:avLst/>
            <a:gdLst/>
            <a:ahLst/>
            <a:cxnLst/>
            <a:rect l="l" t="t" r="r" b="b"/>
            <a:pathLst>
              <a:path w="88900" h="1904">
                <a:moveTo>
                  <a:pt x="-5333" y="761"/>
                </a:moveTo>
                <a:lnTo>
                  <a:pt x="93725" y="76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434578" y="6063234"/>
            <a:ext cx="88900" cy="10795"/>
          </a:xfrm>
          <a:custGeom>
            <a:avLst/>
            <a:gdLst/>
            <a:ahLst/>
            <a:cxnLst/>
            <a:rect l="l" t="t" r="r" b="b"/>
            <a:pathLst>
              <a:path w="88900" h="10795">
                <a:moveTo>
                  <a:pt x="0" y="0"/>
                </a:moveTo>
                <a:lnTo>
                  <a:pt x="0" y="10668"/>
                </a:lnTo>
                <a:lnTo>
                  <a:pt x="88392" y="0"/>
                </a:lnTo>
              </a:path>
            </a:pathLst>
          </a:custGeom>
          <a:ln w="10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586978" y="6063234"/>
            <a:ext cx="88900" cy="1905"/>
          </a:xfrm>
          <a:custGeom>
            <a:avLst/>
            <a:gdLst/>
            <a:ahLst/>
            <a:cxnLst/>
            <a:rect l="l" t="t" r="r" b="b"/>
            <a:pathLst>
              <a:path w="88900" h="1904">
                <a:moveTo>
                  <a:pt x="-5333" y="761"/>
                </a:moveTo>
                <a:lnTo>
                  <a:pt x="93725" y="76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1" name="object 111"/>
          <p:cNvGrpSpPr/>
          <p:nvPr/>
        </p:nvGrpSpPr>
        <p:grpSpPr>
          <a:xfrm>
            <a:off x="8543543" y="5690615"/>
            <a:ext cx="355600" cy="367665"/>
            <a:chOff x="8543543" y="5690615"/>
            <a:chExt cx="355600" cy="367665"/>
          </a:xfrm>
        </p:grpSpPr>
        <p:sp>
          <p:nvSpPr>
            <p:cNvPr id="112" name="object 112"/>
            <p:cNvSpPr/>
            <p:nvPr/>
          </p:nvSpPr>
          <p:spPr>
            <a:xfrm>
              <a:off x="8740901" y="5921502"/>
              <a:ext cx="152400" cy="131445"/>
            </a:xfrm>
            <a:custGeom>
              <a:avLst/>
              <a:gdLst/>
              <a:ahLst/>
              <a:cxnLst/>
              <a:rect l="l" t="t" r="r" b="b"/>
              <a:pathLst>
                <a:path w="152400" h="131445">
                  <a:moveTo>
                    <a:pt x="0" y="131064"/>
                  </a:moveTo>
                  <a:lnTo>
                    <a:pt x="88392" y="120396"/>
                  </a:lnTo>
                </a:path>
                <a:path w="152400" h="131445">
                  <a:moveTo>
                    <a:pt x="131064" y="76200"/>
                  </a:moveTo>
                  <a:lnTo>
                    <a:pt x="141731" y="53975"/>
                  </a:lnTo>
                  <a:lnTo>
                    <a:pt x="152400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708135" y="5812535"/>
              <a:ext cx="32384" cy="21590"/>
            </a:xfrm>
            <a:custGeom>
              <a:avLst/>
              <a:gdLst/>
              <a:ahLst/>
              <a:cxnLst/>
              <a:rect l="l" t="t" r="r" b="b"/>
              <a:pathLst>
                <a:path w="32384" h="21589">
                  <a:moveTo>
                    <a:pt x="21336" y="0"/>
                  </a:moveTo>
                  <a:lnTo>
                    <a:pt x="0" y="10667"/>
                  </a:lnTo>
                  <a:lnTo>
                    <a:pt x="10668" y="21335"/>
                  </a:lnTo>
                  <a:lnTo>
                    <a:pt x="32004" y="1066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543543" y="5690615"/>
              <a:ext cx="241300" cy="242570"/>
            </a:xfrm>
            <a:custGeom>
              <a:avLst/>
              <a:gdLst/>
              <a:ahLst/>
              <a:cxnLst/>
              <a:rect l="l" t="t" r="r" b="b"/>
              <a:pathLst>
                <a:path w="241300" h="242570">
                  <a:moveTo>
                    <a:pt x="240792" y="0"/>
                  </a:moveTo>
                  <a:lnTo>
                    <a:pt x="0" y="0"/>
                  </a:lnTo>
                  <a:lnTo>
                    <a:pt x="0" y="242316"/>
                  </a:lnTo>
                  <a:lnTo>
                    <a:pt x="240792" y="242316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/>
          <p:nvPr/>
        </p:nvSpPr>
        <p:spPr>
          <a:xfrm>
            <a:off x="8916161" y="5767578"/>
            <a:ext cx="1905" cy="88900"/>
          </a:xfrm>
          <a:custGeom>
            <a:avLst/>
            <a:gdLst/>
            <a:ahLst/>
            <a:cxnLst/>
            <a:rect l="l" t="t" r="r" b="b"/>
            <a:pathLst>
              <a:path w="1904" h="88900">
                <a:moveTo>
                  <a:pt x="761" y="-5333"/>
                </a:moveTo>
                <a:lnTo>
                  <a:pt x="761" y="93726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893302" y="5615178"/>
            <a:ext cx="22860" cy="88900"/>
          </a:xfrm>
          <a:custGeom>
            <a:avLst/>
            <a:gdLst/>
            <a:ahLst/>
            <a:cxnLst/>
            <a:rect l="l" t="t" r="r" b="b"/>
            <a:pathLst>
              <a:path w="22859" h="88900">
                <a:moveTo>
                  <a:pt x="22859" y="88392"/>
                </a:moveTo>
                <a:lnTo>
                  <a:pt x="11429" y="0"/>
                </a:lnTo>
                <a:lnTo>
                  <a:pt x="0" y="0"/>
                </a:lnTo>
              </a:path>
            </a:pathLst>
          </a:custGeom>
          <a:ln w="10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740902" y="5354574"/>
            <a:ext cx="120650" cy="205740"/>
          </a:xfrm>
          <a:custGeom>
            <a:avLst/>
            <a:gdLst/>
            <a:ahLst/>
            <a:cxnLst/>
            <a:rect l="l" t="t" r="r" b="b"/>
            <a:pathLst>
              <a:path w="120650" h="205739">
                <a:moveTo>
                  <a:pt x="120396" y="205740"/>
                </a:moveTo>
                <a:lnTo>
                  <a:pt x="76200" y="129540"/>
                </a:lnTo>
              </a:path>
              <a:path w="120650" h="205739">
                <a:moveTo>
                  <a:pt x="44196" y="76200"/>
                </a:moveTo>
                <a:lnTo>
                  <a:pt x="0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997190" y="5670041"/>
            <a:ext cx="1905" cy="86995"/>
          </a:xfrm>
          <a:custGeom>
            <a:avLst/>
            <a:gdLst/>
            <a:ahLst/>
            <a:cxnLst/>
            <a:rect l="l" t="t" r="r" b="b"/>
            <a:pathLst>
              <a:path w="1904" h="86995">
                <a:moveTo>
                  <a:pt x="761" y="-5333"/>
                </a:moveTo>
                <a:lnTo>
                  <a:pt x="761" y="92202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831078" y="6143650"/>
            <a:ext cx="3079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00" i="1" spc="-20" dirty="0">
                <a:latin typeface="Times New Roman"/>
                <a:cs typeface="Times New Roman"/>
              </a:rPr>
              <a:t>T</a:t>
            </a:r>
            <a:r>
              <a:rPr sz="2400" spc="-30" baseline="-13888" dirty="0">
                <a:latin typeface="Times New Roman"/>
                <a:cs typeface="Times New Roman"/>
              </a:rPr>
              <a:t>0</a:t>
            </a:r>
            <a:endParaRPr sz="2400" baseline="-13888">
              <a:latin typeface="Times New Roman"/>
              <a:cs typeface="Times New Roman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782054" y="6143650"/>
            <a:ext cx="3206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00" i="1" spc="30" dirty="0">
                <a:latin typeface="Times New Roman"/>
                <a:cs typeface="Times New Roman"/>
              </a:rPr>
              <a:t>T</a:t>
            </a:r>
            <a:r>
              <a:rPr sz="2400" spc="44" baseline="-13888" dirty="0">
                <a:latin typeface="Times New Roman"/>
                <a:cs typeface="Times New Roman"/>
              </a:rPr>
              <a:t>1</a:t>
            </a:r>
            <a:endParaRPr sz="2400" baseline="-13888">
              <a:latin typeface="Times New Roman"/>
              <a:cs typeface="Times New Roman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634605" y="5608422"/>
            <a:ext cx="3206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00" i="1" spc="30" dirty="0">
                <a:latin typeface="Times New Roman"/>
                <a:cs typeface="Times New Roman"/>
              </a:rPr>
              <a:t>T</a:t>
            </a:r>
            <a:r>
              <a:rPr sz="2400" spc="44" baseline="-13888" dirty="0">
                <a:latin typeface="Times New Roman"/>
                <a:cs typeface="Times New Roman"/>
              </a:rPr>
              <a:t>2</a:t>
            </a:r>
            <a:endParaRPr sz="2400" baseline="-13888">
              <a:latin typeface="Times New Roman"/>
              <a:cs typeface="Times New Roma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917698" y="3163061"/>
            <a:ext cx="9525" cy="67310"/>
          </a:xfrm>
          <a:custGeom>
            <a:avLst/>
            <a:gdLst/>
            <a:ahLst/>
            <a:cxnLst/>
            <a:rect l="l" t="t" r="r" b="b"/>
            <a:pathLst>
              <a:path w="9525" h="67310">
                <a:moveTo>
                  <a:pt x="0" y="0"/>
                </a:moveTo>
                <a:lnTo>
                  <a:pt x="9143" y="67056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25261" y="2955798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0" y="0"/>
                </a:moveTo>
                <a:lnTo>
                  <a:pt x="85343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674614" y="2955798"/>
            <a:ext cx="94615" cy="0"/>
          </a:xfrm>
          <a:custGeom>
            <a:avLst/>
            <a:gdLst/>
            <a:ahLst/>
            <a:cxnLst/>
            <a:rect l="l" t="t" r="r" b="b"/>
            <a:pathLst>
              <a:path w="94614">
                <a:moveTo>
                  <a:pt x="0" y="0"/>
                </a:moveTo>
                <a:lnTo>
                  <a:pt x="94487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33109" y="2945129"/>
            <a:ext cx="85725" cy="10795"/>
          </a:xfrm>
          <a:custGeom>
            <a:avLst/>
            <a:gdLst/>
            <a:ahLst/>
            <a:cxnLst/>
            <a:rect l="l" t="t" r="r" b="b"/>
            <a:pathLst>
              <a:path w="85725" h="10794">
                <a:moveTo>
                  <a:pt x="0" y="10668"/>
                </a:moveTo>
                <a:lnTo>
                  <a:pt x="63245" y="10668"/>
                </a:lnTo>
                <a:lnTo>
                  <a:pt x="85343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982461" y="2907029"/>
            <a:ext cx="73660" cy="29209"/>
          </a:xfrm>
          <a:custGeom>
            <a:avLst/>
            <a:gdLst/>
            <a:ahLst/>
            <a:cxnLst/>
            <a:rect l="l" t="t" r="r" b="b"/>
            <a:pathLst>
              <a:path w="73660" h="29210">
                <a:moveTo>
                  <a:pt x="0" y="28956"/>
                </a:moveTo>
                <a:lnTo>
                  <a:pt x="41401" y="28956"/>
                </a:lnTo>
                <a:lnTo>
                  <a:pt x="73151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78473" y="2774442"/>
            <a:ext cx="20320" cy="76200"/>
          </a:xfrm>
          <a:custGeom>
            <a:avLst/>
            <a:gdLst/>
            <a:ahLst/>
            <a:cxnLst/>
            <a:rect l="l" t="t" r="r" b="b"/>
            <a:pathLst>
              <a:path w="20320" h="76200">
                <a:moveTo>
                  <a:pt x="0" y="76200"/>
                </a:moveTo>
                <a:lnTo>
                  <a:pt x="19812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098285" y="2641854"/>
            <a:ext cx="10795" cy="76200"/>
          </a:xfrm>
          <a:custGeom>
            <a:avLst/>
            <a:gdLst/>
            <a:ahLst/>
            <a:cxnLst/>
            <a:rect l="l" t="t" r="r" b="b"/>
            <a:pathLst>
              <a:path w="10795" h="76200">
                <a:moveTo>
                  <a:pt x="0" y="76200"/>
                </a:moveTo>
                <a:lnTo>
                  <a:pt x="10667" y="19050"/>
                </a:lnTo>
                <a:lnTo>
                  <a:pt x="0" y="0"/>
                </a:lnTo>
              </a:path>
            </a:pathLst>
          </a:custGeom>
          <a:ln w="10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046470" y="2518410"/>
            <a:ext cx="43180" cy="67310"/>
          </a:xfrm>
          <a:custGeom>
            <a:avLst/>
            <a:gdLst/>
            <a:ahLst/>
            <a:cxnLst/>
            <a:rect l="l" t="t" r="r" b="b"/>
            <a:pathLst>
              <a:path w="43179" h="67310">
                <a:moveTo>
                  <a:pt x="42671" y="67056"/>
                </a:moveTo>
                <a:lnTo>
                  <a:pt x="42671" y="57531"/>
                </a:lnTo>
                <a:lnTo>
                  <a:pt x="0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2584830" y="2073910"/>
            <a:ext cx="1079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540633" y="2045335"/>
            <a:ext cx="1079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132" name="object 132"/>
          <p:cNvGraphicFramePr>
            <a:graphicFrameLocks noGrp="1"/>
          </p:cNvGraphicFramePr>
          <p:nvPr/>
        </p:nvGraphicFramePr>
        <p:xfrm>
          <a:off x="-31750" y="0"/>
          <a:ext cx="8872214" cy="5576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9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6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2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591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8542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275380">
                <a:tc gridSpan="17">
                  <a:txBody>
                    <a:bodyPr/>
                    <a:lstStyle/>
                    <a:p>
                      <a:pPr marL="656590">
                        <a:lnSpc>
                          <a:spcPct val="100000"/>
                        </a:lnSpc>
                        <a:spcBef>
                          <a:spcPts val="4540"/>
                        </a:spcBef>
                      </a:pPr>
                      <a:r>
                        <a:rPr sz="4400" dirty="0">
                          <a:solidFill>
                            <a:srgbClr val="BE2D00"/>
                          </a:solidFill>
                          <a:latin typeface="Tahoma"/>
                          <a:cs typeface="Tahoma"/>
                        </a:rPr>
                        <a:t>Insertion Example,</a:t>
                      </a:r>
                      <a:r>
                        <a:rPr sz="4400" spc="-70" dirty="0">
                          <a:solidFill>
                            <a:srgbClr val="BE2D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4400" spc="-5" dirty="0">
                          <a:solidFill>
                            <a:srgbClr val="BE2D00"/>
                          </a:solidFill>
                          <a:latin typeface="Tahoma"/>
                          <a:cs typeface="Tahoma"/>
                        </a:rPr>
                        <a:t>continued</a:t>
                      </a:r>
                      <a:endParaRPr sz="4400">
                        <a:latin typeface="Tahoma"/>
                        <a:cs typeface="Tahoma"/>
                      </a:endParaRPr>
                    </a:p>
                  </a:txBody>
                  <a:tcPr marL="0" marR="0" marT="576580" marB="0">
                    <a:lnR w="9525">
                      <a:solidFill>
                        <a:srgbClr val="6F89F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89F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89F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16890">
                        <a:lnSpc>
                          <a:spcPts val="1355"/>
                        </a:lnSpc>
                        <a:spcBef>
                          <a:spcPts val="45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89F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1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89F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340360" algn="ctr">
                        <a:lnSpc>
                          <a:spcPts val="1420"/>
                        </a:lnSpc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40410" algn="ctr">
                        <a:lnSpc>
                          <a:spcPts val="1420"/>
                        </a:lnSpc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17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6F89F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1290"/>
                        </a:lnSpc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44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267970" algn="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00" b="1" spc="210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550" i="1" baseline="-65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endParaRPr sz="2550" baseline="-6535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700" i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8448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3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78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500" b="1" spc="-5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1950" spc="-7" baseline="-17094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950" baseline="-17094">
                        <a:latin typeface="Times New Roman"/>
                        <a:cs typeface="Times New Roman"/>
                      </a:endParaRPr>
                    </a:p>
                  </a:txBody>
                  <a:tcPr marL="0" marR="0" marT="1092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36525">
                        <a:lnSpc>
                          <a:spcPts val="1789"/>
                        </a:lnSpc>
                        <a:spcBef>
                          <a:spcPts val="1030"/>
                        </a:spcBef>
                      </a:pPr>
                      <a:r>
                        <a:rPr sz="1500" b="1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ts val="1550"/>
                        </a:lnSpc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89F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1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89F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ts val="1375"/>
                        </a:lnSpc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32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89F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50570">
                        <a:lnSpc>
                          <a:spcPts val="1475"/>
                        </a:lnSpc>
                        <a:tabLst>
                          <a:tab pos="1174115" algn="l"/>
                        </a:tabLst>
                      </a:pPr>
                      <a:r>
                        <a:rPr sz="2700" b="1" baseline="-13888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1300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50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85140">
                        <a:lnSpc>
                          <a:spcPts val="1345"/>
                        </a:lnSpc>
                        <a:spcBef>
                          <a:spcPts val="290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ts val="1905"/>
                        </a:lnSpc>
                      </a:pPr>
                      <a:r>
                        <a:rPr sz="1950" spc="-7" baseline="-36324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950" spc="112" baseline="-36324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700" i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375"/>
                        </a:lnSpc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88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89F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89F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F89F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18185">
                        <a:lnSpc>
                          <a:spcPts val="1550"/>
                        </a:lnSpc>
                        <a:tabLst>
                          <a:tab pos="1482090" algn="l"/>
                        </a:tabLst>
                      </a:pPr>
                      <a:r>
                        <a:rPr sz="1300" spc="-5" dirty="0">
                          <a:latin typeface="Times New Roman"/>
                          <a:cs typeface="Times New Roman"/>
                        </a:rPr>
                        <a:t>48	</a:t>
                      </a:r>
                      <a:r>
                        <a:rPr sz="1950" spc="-7" baseline="-38461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950" spc="-15" baseline="-3846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b="1" baseline="-9259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2700" baseline="-9259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7020">
                        <a:lnSpc>
                          <a:spcPts val="1450"/>
                        </a:lnSpc>
                      </a:pPr>
                      <a:r>
                        <a:rPr sz="1300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62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1760"/>
                        </a:lnSpc>
                        <a:spcBef>
                          <a:spcPts val="645"/>
                        </a:spcBef>
                      </a:pPr>
                      <a:r>
                        <a:rPr sz="1500" b="1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0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6F89F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540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400" dirty="0">
                          <a:solidFill>
                            <a:srgbClr val="24A63E"/>
                          </a:solidFill>
                          <a:latin typeface="Times New Roman"/>
                          <a:cs typeface="Times New Roman"/>
                        </a:rPr>
                        <a:t>unbal</a:t>
                      </a:r>
                      <a:r>
                        <a:rPr sz="2400" spc="5" dirty="0">
                          <a:solidFill>
                            <a:srgbClr val="24A63E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400" dirty="0">
                          <a:solidFill>
                            <a:srgbClr val="24A63E"/>
                          </a:solidFill>
                          <a:latin typeface="Times New Roman"/>
                          <a:cs typeface="Times New Roman"/>
                        </a:rPr>
                        <a:t>nc</a:t>
                      </a:r>
                      <a:r>
                        <a:rPr sz="2400" spc="5" dirty="0">
                          <a:solidFill>
                            <a:srgbClr val="24A63E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400" dirty="0">
                          <a:solidFill>
                            <a:srgbClr val="24A63E"/>
                          </a:solidFill>
                          <a:latin typeface="Times New Roman"/>
                          <a:cs typeface="Times New Roman"/>
                        </a:rPr>
                        <a:t>d...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53670" marB="0">
                    <a:lnL w="9525">
                      <a:solidFill>
                        <a:srgbClr val="6F89F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640839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300" dirty="0">
                          <a:latin typeface="Times New Roman"/>
                          <a:cs typeface="Times New Roman"/>
                        </a:rPr>
                        <a:t>54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71120" algn="ctr">
                        <a:lnSpc>
                          <a:spcPts val="1989"/>
                        </a:lnSpc>
                      </a:pPr>
                      <a:r>
                        <a:rPr sz="1700" i="1" spc="2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950" spc="37" baseline="-14957" dirty="0">
                          <a:latin typeface="Times New Roman"/>
                          <a:cs typeface="Times New Roman"/>
                        </a:rPr>
                        <a:t>0</a:t>
                      </a:r>
                      <a:endParaRPr sz="1950" baseline="-14957">
                        <a:latin typeface="Times New Roman"/>
                        <a:cs typeface="Times New Roman"/>
                      </a:endParaRPr>
                    </a:p>
                    <a:p>
                      <a:pPr marL="770890" algn="ctr">
                        <a:lnSpc>
                          <a:spcPts val="2230"/>
                        </a:lnSpc>
                      </a:pPr>
                      <a:r>
                        <a:rPr sz="1900" i="1" spc="3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400" spc="52" baseline="-13888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13888">
                        <a:latin typeface="Times New Roman"/>
                        <a:cs typeface="Times New Roman"/>
                      </a:endParaRPr>
                    </a:p>
                    <a:p>
                      <a:pPr marL="167386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solidFill>
                            <a:srgbClr val="24A63E"/>
                          </a:solidFill>
                          <a:latin typeface="Times New Roman"/>
                          <a:cs typeface="Times New Roman"/>
                        </a:rPr>
                        <a:t>...balanced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508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17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700" i="1" spc="2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950" spc="37" baseline="-14957" dirty="0">
                          <a:latin typeface="Times New Roman"/>
                          <a:cs typeface="Times New Roman"/>
                        </a:rPr>
                        <a:t>2</a:t>
                      </a:r>
                      <a:endParaRPr sz="1950" baseline="-14957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288925">
                        <a:lnSpc>
                          <a:spcPts val="1675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ts val="1675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32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44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895"/>
                        </a:lnSpc>
                      </a:pPr>
                      <a:r>
                        <a:rPr sz="1700" i="1" spc="2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950" spc="37" baseline="-10683" dirty="0">
                          <a:latin typeface="Times New Roman"/>
                          <a:cs typeface="Times New Roman"/>
                        </a:rPr>
                        <a:t>3</a:t>
                      </a:r>
                      <a:endParaRPr sz="1950" baseline="-10683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04139">
                        <a:lnSpc>
                          <a:spcPct val="10000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4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04139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250" baseline="-3703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250" spc="-217" baseline="-3703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50" b="1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57810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48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080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5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2150" b="1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500" spc="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50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9209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00" i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3270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ts val="2290"/>
                        </a:lnSpc>
                      </a:pPr>
                      <a:r>
                        <a:rPr sz="2150" b="1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327025">
                        <a:lnSpc>
                          <a:spcPts val="151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54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2150" b="1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500" spc="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62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44450">
                        <a:lnSpc>
                          <a:spcPct val="100000"/>
                        </a:lnSpc>
                      </a:pPr>
                      <a:r>
                        <a:rPr sz="1900" i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50" b="1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sz="2850" i="1" spc="-7" baseline="-20467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sz="2850" i="1" spc="-254" baseline="-20467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b="1" spc="20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04775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1500" spc="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78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</a:pPr>
                      <a:r>
                        <a:rPr sz="1750" b="1" dirty="0">
                          <a:solidFill>
                            <a:srgbClr val="00FF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88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50" dirty="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3" name="object 133"/>
          <p:cNvSpPr/>
          <p:nvPr/>
        </p:nvSpPr>
        <p:spPr>
          <a:xfrm>
            <a:off x="3468082" y="2091486"/>
            <a:ext cx="678606" cy="2476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50180" y="1359827"/>
            <a:ext cx="628345" cy="3632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946231" y="3176866"/>
            <a:ext cx="212009" cy="190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6867867" y="687616"/>
            <a:ext cx="2272665" cy="3400425"/>
            <a:chOff x="6867867" y="687616"/>
            <a:chExt cx="2272665" cy="3400425"/>
          </a:xfrm>
        </p:grpSpPr>
        <p:sp>
          <p:nvSpPr>
            <p:cNvPr id="137" name="object 137"/>
            <p:cNvSpPr/>
            <p:nvPr/>
          </p:nvSpPr>
          <p:spPr>
            <a:xfrm>
              <a:off x="6983412" y="1655635"/>
              <a:ext cx="146037" cy="17652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867867" y="687616"/>
              <a:ext cx="2272195" cy="21159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314939" y="2874784"/>
              <a:ext cx="1810898" cy="121311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/>
          <p:nvPr/>
        </p:nvSpPr>
        <p:spPr>
          <a:xfrm>
            <a:off x="1139996" y="301663"/>
            <a:ext cx="755410" cy="2696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042353" y="321983"/>
            <a:ext cx="132915" cy="1132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291969" y="219824"/>
            <a:ext cx="1218780" cy="6043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849402" y="312038"/>
            <a:ext cx="520071" cy="275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466631" y="333146"/>
            <a:ext cx="368702" cy="1824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15369" y="399381"/>
            <a:ext cx="112356" cy="765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61676" y="350449"/>
            <a:ext cx="92781" cy="14770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451171" y="266077"/>
            <a:ext cx="543197" cy="3259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138570" y="321957"/>
            <a:ext cx="304241" cy="2063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800" y="0"/>
            <a:ext cx="5791200" cy="2362200"/>
            <a:chOff x="3352800" y="0"/>
            <a:chExt cx="5791200" cy="2362200"/>
          </a:xfrm>
        </p:grpSpPr>
        <p:sp>
          <p:nvSpPr>
            <p:cNvPr id="3" name="object 3"/>
            <p:cNvSpPr/>
            <p:nvPr/>
          </p:nvSpPr>
          <p:spPr>
            <a:xfrm>
              <a:off x="3352800" y="0"/>
              <a:ext cx="5791200" cy="152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39200" y="0"/>
              <a:ext cx="0" cy="2362200"/>
            </a:xfrm>
            <a:custGeom>
              <a:avLst/>
              <a:gdLst/>
              <a:ahLst/>
              <a:cxnLst/>
              <a:rect l="l" t="t" r="r" b="b"/>
              <a:pathLst>
                <a:path h="2362200">
                  <a:moveTo>
                    <a:pt x="0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14527" y="1411224"/>
            <a:ext cx="1784985" cy="2329180"/>
            <a:chOff x="414527" y="1411224"/>
            <a:chExt cx="1784985" cy="2329180"/>
          </a:xfrm>
        </p:grpSpPr>
        <p:sp>
          <p:nvSpPr>
            <p:cNvPr id="6" name="object 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15" y="1411224"/>
              <a:ext cx="201168" cy="202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7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Res</a:t>
            </a:r>
            <a:r>
              <a:rPr spc="10" dirty="0"/>
              <a:t>t</a:t>
            </a:r>
            <a:r>
              <a:rPr spc="-5" dirty="0"/>
              <a:t>ructuring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68780" y="1005932"/>
            <a:ext cx="51422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BE2D00"/>
                </a:solidFill>
                <a:latin typeface="Tahoma"/>
                <a:cs typeface="Tahoma"/>
              </a:rPr>
              <a:t>(as </a:t>
            </a:r>
            <a:r>
              <a:rPr sz="4400" spc="-5" dirty="0">
                <a:solidFill>
                  <a:srgbClr val="BE2D00"/>
                </a:solidFill>
                <a:latin typeface="Tahoma"/>
                <a:cs typeface="Tahoma"/>
              </a:rPr>
              <a:t>Single</a:t>
            </a:r>
            <a:r>
              <a:rPr sz="4400" spc="-65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4400" dirty="0">
                <a:solidFill>
                  <a:srgbClr val="BE2D00"/>
                </a:solidFill>
                <a:latin typeface="Tahoma"/>
                <a:cs typeface="Tahoma"/>
              </a:rPr>
              <a:t>Rotations)</a:t>
            </a:r>
            <a:endParaRPr sz="44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7744" y="1479550"/>
            <a:ext cx="2298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Single</a:t>
            </a:r>
            <a:r>
              <a:rPr sz="24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Rotations: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7240" y="1563624"/>
            <a:ext cx="228600" cy="234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460207" y="2071027"/>
            <a:ext cx="2606675" cy="1856739"/>
            <a:chOff x="1460207" y="2071027"/>
            <a:chExt cx="2606675" cy="1856739"/>
          </a:xfrm>
        </p:grpSpPr>
        <p:sp>
          <p:nvSpPr>
            <p:cNvPr id="14" name="object 14"/>
            <p:cNvSpPr/>
            <p:nvPr/>
          </p:nvSpPr>
          <p:spPr>
            <a:xfrm>
              <a:off x="1460207" y="2071026"/>
              <a:ext cx="582930" cy="406400"/>
            </a:xfrm>
            <a:custGeom>
              <a:avLst/>
              <a:gdLst/>
              <a:ahLst/>
              <a:cxnLst/>
              <a:rect l="l" t="t" r="r" b="b"/>
              <a:pathLst>
                <a:path w="582930" h="406400">
                  <a:moveTo>
                    <a:pt x="582307" y="379450"/>
                  </a:moveTo>
                  <a:lnTo>
                    <a:pt x="569658" y="365810"/>
                  </a:lnTo>
                  <a:lnTo>
                    <a:pt x="25323" y="0"/>
                  </a:lnTo>
                  <a:lnTo>
                    <a:pt x="12661" y="0"/>
                  </a:lnTo>
                  <a:lnTo>
                    <a:pt x="0" y="27279"/>
                  </a:lnTo>
                  <a:lnTo>
                    <a:pt x="12661" y="27279"/>
                  </a:lnTo>
                  <a:lnTo>
                    <a:pt x="556983" y="393103"/>
                  </a:lnTo>
                  <a:lnTo>
                    <a:pt x="569658" y="406107"/>
                  </a:lnTo>
                  <a:lnTo>
                    <a:pt x="582307" y="3794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04542" y="2436837"/>
              <a:ext cx="1518285" cy="528320"/>
            </a:xfrm>
            <a:custGeom>
              <a:avLst/>
              <a:gdLst/>
              <a:ahLst/>
              <a:cxnLst/>
              <a:rect l="l" t="t" r="r" b="b"/>
              <a:pathLst>
                <a:path w="1518285" h="528319">
                  <a:moveTo>
                    <a:pt x="1517891" y="500989"/>
                  </a:moveTo>
                  <a:lnTo>
                    <a:pt x="1505242" y="487984"/>
                  </a:lnTo>
                  <a:lnTo>
                    <a:pt x="758952" y="243674"/>
                  </a:lnTo>
                  <a:lnTo>
                    <a:pt x="25323" y="0"/>
                  </a:lnTo>
                  <a:lnTo>
                    <a:pt x="12649" y="0"/>
                  </a:lnTo>
                  <a:lnTo>
                    <a:pt x="0" y="27292"/>
                  </a:lnTo>
                  <a:lnTo>
                    <a:pt x="12649" y="27292"/>
                  </a:lnTo>
                  <a:lnTo>
                    <a:pt x="735304" y="267335"/>
                  </a:lnTo>
                  <a:lnTo>
                    <a:pt x="733628" y="270967"/>
                  </a:lnTo>
                  <a:lnTo>
                    <a:pt x="746277" y="270967"/>
                  </a:lnTo>
                  <a:lnTo>
                    <a:pt x="758952" y="284607"/>
                  </a:lnTo>
                  <a:lnTo>
                    <a:pt x="762774" y="276364"/>
                  </a:lnTo>
                  <a:lnTo>
                    <a:pt x="1492592" y="514642"/>
                  </a:lnTo>
                  <a:lnTo>
                    <a:pt x="1505242" y="528281"/>
                  </a:lnTo>
                  <a:lnTo>
                    <a:pt x="1517891" y="50098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97135" y="2924822"/>
              <a:ext cx="25400" cy="26670"/>
            </a:xfrm>
            <a:custGeom>
              <a:avLst/>
              <a:gdLst/>
              <a:ahLst/>
              <a:cxnLst/>
              <a:rect l="l" t="t" r="r" b="b"/>
              <a:pathLst>
                <a:path w="25400" h="26669">
                  <a:moveTo>
                    <a:pt x="12649" y="0"/>
                  </a:moveTo>
                  <a:lnTo>
                    <a:pt x="0" y="0"/>
                  </a:lnTo>
                  <a:lnTo>
                    <a:pt x="12649" y="26657"/>
                  </a:lnTo>
                  <a:lnTo>
                    <a:pt x="25298" y="26657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40710" y="3182137"/>
              <a:ext cx="367106" cy="7452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0207" y="2436837"/>
              <a:ext cx="2429510" cy="1490980"/>
            </a:xfrm>
            <a:custGeom>
              <a:avLst/>
              <a:gdLst/>
              <a:ahLst/>
              <a:cxnLst/>
              <a:rect l="l" t="t" r="r" b="b"/>
              <a:pathLst>
                <a:path w="2429510" h="1490979">
                  <a:moveTo>
                    <a:pt x="582307" y="27292"/>
                  </a:moveTo>
                  <a:lnTo>
                    <a:pt x="569658" y="0"/>
                  </a:lnTo>
                  <a:lnTo>
                    <a:pt x="556983" y="0"/>
                  </a:lnTo>
                  <a:lnTo>
                    <a:pt x="198056" y="238252"/>
                  </a:lnTo>
                  <a:lnTo>
                    <a:pt x="189877" y="203377"/>
                  </a:lnTo>
                  <a:lnTo>
                    <a:pt x="177215" y="257314"/>
                  </a:lnTo>
                  <a:lnTo>
                    <a:pt x="0" y="988974"/>
                  </a:lnTo>
                  <a:lnTo>
                    <a:pt x="0" y="1002601"/>
                  </a:lnTo>
                  <a:lnTo>
                    <a:pt x="12661" y="1002601"/>
                  </a:lnTo>
                  <a:lnTo>
                    <a:pt x="25323" y="1002601"/>
                  </a:lnTo>
                  <a:lnTo>
                    <a:pt x="367106" y="1002601"/>
                  </a:lnTo>
                  <a:lnTo>
                    <a:pt x="405079" y="1002601"/>
                  </a:lnTo>
                  <a:lnTo>
                    <a:pt x="392430" y="988974"/>
                  </a:lnTo>
                  <a:lnTo>
                    <a:pt x="360019" y="864158"/>
                  </a:lnTo>
                  <a:lnTo>
                    <a:pt x="360019" y="975334"/>
                  </a:lnTo>
                  <a:lnTo>
                    <a:pt x="31927" y="975334"/>
                  </a:lnTo>
                  <a:lnTo>
                    <a:pt x="190309" y="321437"/>
                  </a:lnTo>
                  <a:lnTo>
                    <a:pt x="360019" y="975334"/>
                  </a:lnTo>
                  <a:lnTo>
                    <a:pt x="360019" y="864158"/>
                  </a:lnTo>
                  <a:lnTo>
                    <a:pt x="205549" y="268973"/>
                  </a:lnTo>
                  <a:lnTo>
                    <a:pt x="569658" y="27292"/>
                  </a:lnTo>
                  <a:lnTo>
                    <a:pt x="582307" y="27292"/>
                  </a:lnTo>
                  <a:close/>
                </a:path>
                <a:path w="2429510" h="1490979">
                  <a:moveTo>
                    <a:pt x="1315948" y="270967"/>
                  </a:moveTo>
                  <a:lnTo>
                    <a:pt x="1303286" y="243674"/>
                  </a:lnTo>
                  <a:lnTo>
                    <a:pt x="1290612" y="243674"/>
                  </a:lnTo>
                  <a:lnTo>
                    <a:pt x="931811" y="482460"/>
                  </a:lnTo>
                  <a:lnTo>
                    <a:pt x="923505" y="447065"/>
                  </a:lnTo>
                  <a:lnTo>
                    <a:pt x="910856" y="500989"/>
                  </a:lnTo>
                  <a:lnTo>
                    <a:pt x="733628" y="1232649"/>
                  </a:lnTo>
                  <a:lnTo>
                    <a:pt x="733628" y="1246276"/>
                  </a:lnTo>
                  <a:lnTo>
                    <a:pt x="746302" y="1246276"/>
                  </a:lnTo>
                  <a:lnTo>
                    <a:pt x="758952" y="1246276"/>
                  </a:lnTo>
                  <a:lnTo>
                    <a:pt x="1100734" y="1246276"/>
                  </a:lnTo>
                  <a:lnTo>
                    <a:pt x="1138720" y="1246276"/>
                  </a:lnTo>
                  <a:lnTo>
                    <a:pt x="1126058" y="1232649"/>
                  </a:lnTo>
                  <a:lnTo>
                    <a:pt x="1093647" y="1107795"/>
                  </a:lnTo>
                  <a:lnTo>
                    <a:pt x="1093647" y="1218996"/>
                  </a:lnTo>
                  <a:lnTo>
                    <a:pt x="765556" y="1218996"/>
                  </a:lnTo>
                  <a:lnTo>
                    <a:pt x="923950" y="565111"/>
                  </a:lnTo>
                  <a:lnTo>
                    <a:pt x="1093647" y="1218996"/>
                  </a:lnTo>
                  <a:lnTo>
                    <a:pt x="1093647" y="1107795"/>
                  </a:lnTo>
                  <a:lnTo>
                    <a:pt x="939190" y="512648"/>
                  </a:lnTo>
                  <a:lnTo>
                    <a:pt x="1303286" y="270967"/>
                  </a:lnTo>
                  <a:lnTo>
                    <a:pt x="1315948" y="270967"/>
                  </a:lnTo>
                  <a:close/>
                </a:path>
                <a:path w="2429510" h="1490979">
                  <a:moveTo>
                    <a:pt x="2429408" y="745299"/>
                  </a:moveTo>
                  <a:lnTo>
                    <a:pt x="2416784" y="731659"/>
                  </a:lnTo>
                  <a:lnTo>
                    <a:pt x="2049576" y="487984"/>
                  </a:lnTo>
                  <a:lnTo>
                    <a:pt x="2036927" y="487984"/>
                  </a:lnTo>
                  <a:lnTo>
                    <a:pt x="1678609" y="726186"/>
                  </a:lnTo>
                  <a:lnTo>
                    <a:pt x="1670380" y="690740"/>
                  </a:lnTo>
                  <a:lnTo>
                    <a:pt x="1657731" y="745299"/>
                  </a:lnTo>
                  <a:lnTo>
                    <a:pt x="1467853" y="1476946"/>
                  </a:lnTo>
                  <a:lnTo>
                    <a:pt x="1467853" y="1490586"/>
                  </a:lnTo>
                  <a:lnTo>
                    <a:pt x="1480502" y="1490586"/>
                  </a:lnTo>
                  <a:lnTo>
                    <a:pt x="1493177" y="1490586"/>
                  </a:lnTo>
                  <a:lnTo>
                    <a:pt x="1834959" y="1490586"/>
                  </a:lnTo>
                  <a:lnTo>
                    <a:pt x="1872932" y="1490586"/>
                  </a:lnTo>
                  <a:lnTo>
                    <a:pt x="1860270" y="1476959"/>
                  </a:lnTo>
                  <a:lnTo>
                    <a:pt x="1828342" y="1345107"/>
                  </a:lnTo>
                  <a:lnTo>
                    <a:pt x="1828342" y="1463294"/>
                  </a:lnTo>
                  <a:lnTo>
                    <a:pt x="1500251" y="1463294"/>
                  </a:lnTo>
                  <a:lnTo>
                    <a:pt x="1669948" y="809409"/>
                  </a:lnTo>
                  <a:lnTo>
                    <a:pt x="1828342" y="1463294"/>
                  </a:lnTo>
                  <a:lnTo>
                    <a:pt x="1828342" y="1345107"/>
                  </a:lnTo>
                  <a:lnTo>
                    <a:pt x="1685886" y="757034"/>
                  </a:lnTo>
                  <a:lnTo>
                    <a:pt x="2043252" y="518858"/>
                  </a:lnTo>
                  <a:lnTo>
                    <a:pt x="2403919" y="758926"/>
                  </a:lnTo>
                  <a:lnTo>
                    <a:pt x="2416784" y="771956"/>
                  </a:lnTo>
                  <a:lnTo>
                    <a:pt x="2429408" y="745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28596" y="2328329"/>
              <a:ext cx="176631" cy="2306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15938" y="2350423"/>
              <a:ext cx="202565" cy="221615"/>
            </a:xfrm>
            <a:custGeom>
              <a:avLst/>
              <a:gdLst/>
              <a:ahLst/>
              <a:cxnLst/>
              <a:rect l="l" t="t" r="r" b="b"/>
              <a:pathLst>
                <a:path w="202564" h="221614">
                  <a:moveTo>
                    <a:pt x="0" y="86413"/>
                  </a:moveTo>
                  <a:lnTo>
                    <a:pt x="8701" y="141798"/>
                  </a:lnTo>
                  <a:lnTo>
                    <a:pt x="31641" y="184456"/>
                  </a:lnTo>
                  <a:lnTo>
                    <a:pt x="64074" y="211885"/>
                  </a:lnTo>
                  <a:lnTo>
                    <a:pt x="101253" y="221585"/>
                  </a:lnTo>
                  <a:lnTo>
                    <a:pt x="138108" y="211885"/>
                  </a:lnTo>
                  <a:lnTo>
                    <a:pt x="170374" y="184456"/>
                  </a:lnTo>
                  <a:lnTo>
                    <a:pt x="193253" y="141798"/>
                  </a:lnTo>
                  <a:lnTo>
                    <a:pt x="201946" y="86413"/>
                  </a:lnTo>
                  <a:lnTo>
                    <a:pt x="193253" y="38817"/>
                  </a:lnTo>
                  <a:lnTo>
                    <a:pt x="170374" y="0"/>
                  </a:lnTo>
                </a:path>
                <a:path w="202564" h="221614">
                  <a:moveTo>
                    <a:pt x="30560" y="1829"/>
                  </a:moveTo>
                  <a:lnTo>
                    <a:pt x="8701" y="38817"/>
                  </a:lnTo>
                  <a:lnTo>
                    <a:pt x="0" y="86413"/>
                  </a:lnTo>
                </a:path>
              </a:pathLst>
            </a:custGeom>
            <a:ln w="523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56189" y="2532028"/>
              <a:ext cx="183263" cy="311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70894" y="2816313"/>
              <a:ext cx="240331" cy="2534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87013" y="3182137"/>
              <a:ext cx="367030" cy="487680"/>
            </a:xfrm>
            <a:custGeom>
              <a:avLst/>
              <a:gdLst/>
              <a:ahLst/>
              <a:cxnLst/>
              <a:rect l="l" t="t" r="r" b="b"/>
              <a:pathLst>
                <a:path w="367029" h="487679">
                  <a:moveTo>
                    <a:pt x="177114" y="0"/>
                  </a:moveTo>
                  <a:lnTo>
                    <a:pt x="0" y="487349"/>
                  </a:lnTo>
                  <a:lnTo>
                    <a:pt x="366991" y="487349"/>
                  </a:lnTo>
                  <a:lnTo>
                    <a:pt x="177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61689" y="3141205"/>
              <a:ext cx="405765" cy="542290"/>
            </a:xfrm>
            <a:custGeom>
              <a:avLst/>
              <a:gdLst/>
              <a:ahLst/>
              <a:cxnLst/>
              <a:rect l="l" t="t" r="r" b="b"/>
              <a:pathLst>
                <a:path w="405764" h="542289">
                  <a:moveTo>
                    <a:pt x="405180" y="541909"/>
                  </a:moveTo>
                  <a:lnTo>
                    <a:pt x="392226" y="528053"/>
                  </a:lnTo>
                  <a:lnTo>
                    <a:pt x="357136" y="431444"/>
                  </a:lnTo>
                  <a:lnTo>
                    <a:pt x="357136" y="514629"/>
                  </a:lnTo>
                  <a:lnTo>
                    <a:pt x="35953" y="514629"/>
                  </a:lnTo>
                  <a:lnTo>
                    <a:pt x="202107" y="88392"/>
                  </a:lnTo>
                  <a:lnTo>
                    <a:pt x="357136" y="514629"/>
                  </a:lnTo>
                  <a:lnTo>
                    <a:pt x="357136" y="431444"/>
                  </a:lnTo>
                  <a:lnTo>
                    <a:pt x="215303" y="40932"/>
                  </a:lnTo>
                  <a:lnTo>
                    <a:pt x="202438" y="0"/>
                  </a:lnTo>
                  <a:lnTo>
                    <a:pt x="189814" y="40932"/>
                  </a:lnTo>
                  <a:lnTo>
                    <a:pt x="0" y="528281"/>
                  </a:lnTo>
                  <a:lnTo>
                    <a:pt x="0" y="541909"/>
                  </a:lnTo>
                  <a:lnTo>
                    <a:pt x="12649" y="541909"/>
                  </a:lnTo>
                  <a:lnTo>
                    <a:pt x="25323" y="541909"/>
                  </a:lnTo>
                  <a:lnTo>
                    <a:pt x="367068" y="541909"/>
                  </a:lnTo>
                  <a:lnTo>
                    <a:pt x="405180" y="54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48700" y="3441865"/>
            <a:ext cx="24066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100" dirty="0">
                <a:latin typeface="Times New Roman"/>
                <a:cs typeface="Times New Roman"/>
              </a:rPr>
              <a:t>T</a:t>
            </a:r>
            <a:r>
              <a:rPr sz="1875" spc="-150" baseline="-20000" dirty="0">
                <a:latin typeface="Times New Roman"/>
                <a:cs typeface="Times New Roman"/>
              </a:rPr>
              <a:t>0</a:t>
            </a:r>
            <a:endParaRPr sz="1875" baseline="-20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82339" y="3686168"/>
            <a:ext cx="24066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100" dirty="0">
                <a:latin typeface="Times New Roman"/>
                <a:cs typeface="Times New Roman"/>
              </a:rPr>
              <a:t>T</a:t>
            </a:r>
            <a:r>
              <a:rPr sz="1875" spc="-150" baseline="-17777" dirty="0">
                <a:latin typeface="Times New Roman"/>
                <a:cs typeface="Times New Roman"/>
              </a:rPr>
              <a:t>1</a:t>
            </a:r>
            <a:endParaRPr sz="1875" baseline="-17777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16535" y="3943488"/>
            <a:ext cx="24066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100" dirty="0">
                <a:latin typeface="Times New Roman"/>
                <a:cs typeface="Times New Roman"/>
              </a:rPr>
              <a:t>T</a:t>
            </a:r>
            <a:r>
              <a:rPr sz="1875" spc="-150" baseline="-13333" dirty="0">
                <a:latin typeface="Times New Roman"/>
                <a:cs typeface="Times New Roman"/>
              </a:rPr>
              <a:t>2</a:t>
            </a:r>
            <a:endParaRPr sz="1875" baseline="-13333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62890" y="3699825"/>
            <a:ext cx="22796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150" dirty="0">
                <a:latin typeface="Times New Roman"/>
                <a:cs typeface="Times New Roman"/>
              </a:rPr>
              <a:t>T</a:t>
            </a:r>
            <a:r>
              <a:rPr sz="1875" spc="-225" baseline="-17777" dirty="0">
                <a:latin typeface="Times New Roman"/>
                <a:cs typeface="Times New Roman"/>
              </a:rPr>
              <a:t>3</a:t>
            </a:r>
            <a:endParaRPr sz="1875" baseline="-17777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20441" y="3022119"/>
            <a:ext cx="40005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-35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1550" i="1" spc="-5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-35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86222" y="2792073"/>
            <a:ext cx="42545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-35" dirty="0">
                <a:solidFill>
                  <a:srgbClr val="0000FF"/>
                </a:solidFill>
                <a:latin typeface="Times New Roman"/>
                <a:cs typeface="Times New Roman"/>
              </a:rPr>
              <a:t>b </a:t>
            </a:r>
            <a:r>
              <a:rPr sz="1550" i="1" spc="-5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-35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52588" y="2521105"/>
            <a:ext cx="41529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-35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1550" i="1" spc="-5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-30" dirty="0">
                <a:solidFill>
                  <a:srgbClr val="0000FF"/>
                </a:solidFill>
                <a:latin typeface="Times New Roman"/>
                <a:cs typeface="Times New Roman"/>
              </a:rPr>
              <a:t>z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053685" y="2071027"/>
            <a:ext cx="2632075" cy="1626235"/>
            <a:chOff x="5053685" y="2071027"/>
            <a:chExt cx="2632075" cy="1626235"/>
          </a:xfrm>
        </p:grpSpPr>
        <p:sp>
          <p:nvSpPr>
            <p:cNvPr id="33" name="object 33"/>
            <p:cNvSpPr/>
            <p:nvPr/>
          </p:nvSpPr>
          <p:spPr>
            <a:xfrm>
              <a:off x="5053685" y="2071026"/>
              <a:ext cx="1329055" cy="406400"/>
            </a:xfrm>
            <a:custGeom>
              <a:avLst/>
              <a:gdLst/>
              <a:ahLst/>
              <a:cxnLst/>
              <a:rect l="l" t="t" r="r" b="b"/>
              <a:pathLst>
                <a:path w="1329054" h="406400">
                  <a:moveTo>
                    <a:pt x="1328458" y="365810"/>
                  </a:moveTo>
                  <a:lnTo>
                    <a:pt x="1315834" y="365810"/>
                  </a:lnTo>
                  <a:lnTo>
                    <a:pt x="25247" y="0"/>
                  </a:lnTo>
                  <a:lnTo>
                    <a:pt x="0" y="0"/>
                  </a:lnTo>
                  <a:lnTo>
                    <a:pt x="0" y="27279"/>
                  </a:lnTo>
                  <a:lnTo>
                    <a:pt x="12623" y="27279"/>
                  </a:lnTo>
                  <a:lnTo>
                    <a:pt x="1303197" y="393103"/>
                  </a:lnTo>
                  <a:lnTo>
                    <a:pt x="1315834" y="406107"/>
                  </a:lnTo>
                  <a:lnTo>
                    <a:pt x="1328458" y="365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10466" y="2436837"/>
              <a:ext cx="1518920" cy="285115"/>
            </a:xfrm>
            <a:custGeom>
              <a:avLst/>
              <a:gdLst/>
              <a:ahLst/>
              <a:cxnLst/>
              <a:rect l="l" t="t" r="r" b="b"/>
              <a:pathLst>
                <a:path w="1518920" h="285114">
                  <a:moveTo>
                    <a:pt x="1518577" y="257314"/>
                  </a:moveTo>
                  <a:lnTo>
                    <a:pt x="1505940" y="243674"/>
                  </a:lnTo>
                  <a:lnTo>
                    <a:pt x="759053" y="0"/>
                  </a:lnTo>
                  <a:lnTo>
                    <a:pt x="746417" y="0"/>
                  </a:lnTo>
                  <a:lnTo>
                    <a:pt x="12852" y="243674"/>
                  </a:lnTo>
                  <a:lnTo>
                    <a:pt x="0" y="257314"/>
                  </a:lnTo>
                  <a:lnTo>
                    <a:pt x="12852" y="284607"/>
                  </a:lnTo>
                  <a:lnTo>
                    <a:pt x="25488" y="270967"/>
                  </a:lnTo>
                  <a:lnTo>
                    <a:pt x="752779" y="29375"/>
                  </a:lnTo>
                  <a:lnTo>
                    <a:pt x="1493316" y="270967"/>
                  </a:lnTo>
                  <a:lnTo>
                    <a:pt x="1505940" y="284607"/>
                  </a:lnTo>
                  <a:lnTo>
                    <a:pt x="1518577" y="25731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03783" y="2680512"/>
              <a:ext cx="25400" cy="27305"/>
            </a:xfrm>
            <a:custGeom>
              <a:avLst/>
              <a:gdLst/>
              <a:ahLst/>
              <a:cxnLst/>
              <a:rect l="l" t="t" r="r" b="b"/>
              <a:pathLst>
                <a:path w="25400" h="27305">
                  <a:moveTo>
                    <a:pt x="12623" y="0"/>
                  </a:moveTo>
                  <a:lnTo>
                    <a:pt x="0" y="0"/>
                  </a:lnTo>
                  <a:lnTo>
                    <a:pt x="12623" y="27292"/>
                  </a:lnTo>
                  <a:lnTo>
                    <a:pt x="25260" y="27292"/>
                  </a:lnTo>
                  <a:lnTo>
                    <a:pt x="126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46773" y="2951480"/>
              <a:ext cx="367131" cy="7452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53685" y="2680512"/>
              <a:ext cx="2442210" cy="1016635"/>
            </a:xfrm>
            <a:custGeom>
              <a:avLst/>
              <a:gdLst/>
              <a:ahLst/>
              <a:cxnLst/>
              <a:rect l="l" t="t" r="r" b="b"/>
              <a:pathLst>
                <a:path w="2442209" h="1016635">
                  <a:moveTo>
                    <a:pt x="1151204" y="1016266"/>
                  </a:moveTo>
                  <a:lnTo>
                    <a:pt x="1138567" y="1002614"/>
                  </a:lnTo>
                  <a:lnTo>
                    <a:pt x="1106246" y="877557"/>
                  </a:lnTo>
                  <a:lnTo>
                    <a:pt x="1106246" y="988974"/>
                  </a:lnTo>
                  <a:lnTo>
                    <a:pt x="766597" y="988974"/>
                  </a:lnTo>
                  <a:lnTo>
                    <a:pt x="936637" y="333781"/>
                  </a:lnTo>
                  <a:lnTo>
                    <a:pt x="1106246" y="988974"/>
                  </a:lnTo>
                  <a:lnTo>
                    <a:pt x="1106246" y="877557"/>
                  </a:lnTo>
                  <a:lnTo>
                    <a:pt x="953922" y="288467"/>
                  </a:lnTo>
                  <a:lnTo>
                    <a:pt x="962025" y="270967"/>
                  </a:lnTo>
                  <a:lnTo>
                    <a:pt x="949401" y="257314"/>
                  </a:lnTo>
                  <a:lnTo>
                    <a:pt x="945476" y="254571"/>
                  </a:lnTo>
                  <a:lnTo>
                    <a:pt x="936536" y="217017"/>
                  </a:lnTo>
                  <a:lnTo>
                    <a:pt x="930236" y="243890"/>
                  </a:lnTo>
                  <a:lnTo>
                    <a:pt x="582269" y="0"/>
                  </a:lnTo>
                  <a:lnTo>
                    <a:pt x="569633" y="0"/>
                  </a:lnTo>
                  <a:lnTo>
                    <a:pt x="198005" y="251802"/>
                  </a:lnTo>
                  <a:lnTo>
                    <a:pt x="189877" y="217017"/>
                  </a:lnTo>
                  <a:lnTo>
                    <a:pt x="177012" y="270967"/>
                  </a:lnTo>
                  <a:lnTo>
                    <a:pt x="0" y="1002601"/>
                  </a:lnTo>
                  <a:lnTo>
                    <a:pt x="0" y="1016266"/>
                  </a:lnTo>
                  <a:lnTo>
                    <a:pt x="12623" y="1016266"/>
                  </a:lnTo>
                  <a:lnTo>
                    <a:pt x="25260" y="1016266"/>
                  </a:lnTo>
                  <a:lnTo>
                    <a:pt x="366903" y="1016266"/>
                  </a:lnTo>
                  <a:lnTo>
                    <a:pt x="405015" y="1016266"/>
                  </a:lnTo>
                  <a:lnTo>
                    <a:pt x="392366" y="1002614"/>
                  </a:lnTo>
                  <a:lnTo>
                    <a:pt x="359816" y="877100"/>
                  </a:lnTo>
                  <a:lnTo>
                    <a:pt x="359816" y="988974"/>
                  </a:lnTo>
                  <a:lnTo>
                    <a:pt x="31864" y="988974"/>
                  </a:lnTo>
                  <a:lnTo>
                    <a:pt x="190195" y="335407"/>
                  </a:lnTo>
                  <a:lnTo>
                    <a:pt x="359816" y="988974"/>
                  </a:lnTo>
                  <a:lnTo>
                    <a:pt x="359816" y="877100"/>
                  </a:lnTo>
                  <a:lnTo>
                    <a:pt x="205511" y="282575"/>
                  </a:lnTo>
                  <a:lnTo>
                    <a:pt x="575830" y="31648"/>
                  </a:lnTo>
                  <a:lnTo>
                    <a:pt x="922858" y="275018"/>
                  </a:lnTo>
                  <a:lnTo>
                    <a:pt x="734034" y="1002601"/>
                  </a:lnTo>
                  <a:lnTo>
                    <a:pt x="734034" y="1016266"/>
                  </a:lnTo>
                  <a:lnTo>
                    <a:pt x="746658" y="1016266"/>
                  </a:lnTo>
                  <a:lnTo>
                    <a:pt x="759523" y="1016266"/>
                  </a:lnTo>
                  <a:lnTo>
                    <a:pt x="1113320" y="1016266"/>
                  </a:lnTo>
                  <a:lnTo>
                    <a:pt x="1151204" y="1016266"/>
                  </a:lnTo>
                  <a:close/>
                </a:path>
                <a:path w="2442209" h="1016635">
                  <a:moveTo>
                    <a:pt x="2441778" y="270967"/>
                  </a:moveTo>
                  <a:lnTo>
                    <a:pt x="2429154" y="257314"/>
                  </a:lnTo>
                  <a:lnTo>
                    <a:pt x="2062721" y="0"/>
                  </a:lnTo>
                  <a:lnTo>
                    <a:pt x="2050097" y="0"/>
                  </a:lnTo>
                  <a:lnTo>
                    <a:pt x="1678470" y="251802"/>
                  </a:lnTo>
                  <a:lnTo>
                    <a:pt x="1670342" y="217017"/>
                  </a:lnTo>
                  <a:lnTo>
                    <a:pt x="1657705" y="270967"/>
                  </a:lnTo>
                  <a:lnTo>
                    <a:pt x="1480451" y="1002601"/>
                  </a:lnTo>
                  <a:lnTo>
                    <a:pt x="1480451" y="1016266"/>
                  </a:lnTo>
                  <a:lnTo>
                    <a:pt x="1493088" y="1016266"/>
                  </a:lnTo>
                  <a:lnTo>
                    <a:pt x="1505712" y="1016266"/>
                  </a:lnTo>
                  <a:lnTo>
                    <a:pt x="1847583" y="1016266"/>
                  </a:lnTo>
                  <a:lnTo>
                    <a:pt x="1885467" y="1016266"/>
                  </a:lnTo>
                  <a:lnTo>
                    <a:pt x="1872830" y="1002614"/>
                  </a:lnTo>
                  <a:lnTo>
                    <a:pt x="1840496" y="877976"/>
                  </a:lnTo>
                  <a:lnTo>
                    <a:pt x="1840496" y="988974"/>
                  </a:lnTo>
                  <a:lnTo>
                    <a:pt x="1512316" y="988974"/>
                  </a:lnTo>
                  <a:lnTo>
                    <a:pt x="1670761" y="334949"/>
                  </a:lnTo>
                  <a:lnTo>
                    <a:pt x="1840496" y="988974"/>
                  </a:lnTo>
                  <a:lnTo>
                    <a:pt x="1840496" y="877976"/>
                  </a:lnTo>
                  <a:lnTo>
                    <a:pt x="1685975" y="282575"/>
                  </a:lnTo>
                  <a:lnTo>
                    <a:pt x="2056295" y="31648"/>
                  </a:lnTo>
                  <a:lnTo>
                    <a:pt x="2416530" y="284607"/>
                  </a:lnTo>
                  <a:lnTo>
                    <a:pt x="2429154" y="298234"/>
                  </a:lnTo>
                  <a:lnTo>
                    <a:pt x="2441778" y="2709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34698" y="2585643"/>
              <a:ext cx="202724" cy="23067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37488" y="2328329"/>
              <a:ext cx="238772" cy="28414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77004" y="2585643"/>
              <a:ext cx="210114" cy="26090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293661" y="2951480"/>
              <a:ext cx="367030" cy="488315"/>
            </a:xfrm>
            <a:custGeom>
              <a:avLst/>
              <a:gdLst/>
              <a:ahLst/>
              <a:cxnLst/>
              <a:rect l="l" t="t" r="r" b="b"/>
              <a:pathLst>
                <a:path w="367029" h="488314">
                  <a:moveTo>
                    <a:pt x="176555" y="0"/>
                  </a:moveTo>
                  <a:lnTo>
                    <a:pt x="0" y="487959"/>
                  </a:lnTo>
                  <a:lnTo>
                    <a:pt x="366433" y="487959"/>
                  </a:lnTo>
                  <a:lnTo>
                    <a:pt x="1765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268413" y="2911169"/>
              <a:ext cx="417195" cy="542290"/>
            </a:xfrm>
            <a:custGeom>
              <a:avLst/>
              <a:gdLst/>
              <a:ahLst/>
              <a:cxnLst/>
              <a:rect l="l" t="t" r="r" b="b"/>
              <a:pathLst>
                <a:path w="417195" h="542289">
                  <a:moveTo>
                    <a:pt x="416941" y="541934"/>
                  </a:moveTo>
                  <a:lnTo>
                    <a:pt x="404291" y="528281"/>
                  </a:lnTo>
                  <a:lnTo>
                    <a:pt x="368427" y="436079"/>
                  </a:lnTo>
                  <a:lnTo>
                    <a:pt x="368427" y="514642"/>
                  </a:lnTo>
                  <a:lnTo>
                    <a:pt x="35826" y="514642"/>
                  </a:lnTo>
                  <a:lnTo>
                    <a:pt x="201815" y="86461"/>
                  </a:lnTo>
                  <a:lnTo>
                    <a:pt x="368427" y="514642"/>
                  </a:lnTo>
                  <a:lnTo>
                    <a:pt x="368427" y="436079"/>
                  </a:lnTo>
                  <a:lnTo>
                    <a:pt x="214426" y="40309"/>
                  </a:lnTo>
                  <a:lnTo>
                    <a:pt x="201803" y="0"/>
                  </a:lnTo>
                  <a:lnTo>
                    <a:pt x="189179" y="40309"/>
                  </a:lnTo>
                  <a:lnTo>
                    <a:pt x="0" y="528269"/>
                  </a:lnTo>
                  <a:lnTo>
                    <a:pt x="0" y="541934"/>
                  </a:lnTo>
                  <a:lnTo>
                    <a:pt x="12623" y="541934"/>
                  </a:lnTo>
                  <a:lnTo>
                    <a:pt x="25247" y="541934"/>
                  </a:lnTo>
                  <a:lnTo>
                    <a:pt x="379056" y="541934"/>
                  </a:lnTo>
                  <a:lnTo>
                    <a:pt x="416941" y="5419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142093" y="3713457"/>
            <a:ext cx="24066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100" dirty="0">
                <a:latin typeface="Times New Roman"/>
                <a:cs typeface="Times New Roman"/>
              </a:rPr>
              <a:t>T</a:t>
            </a:r>
            <a:r>
              <a:rPr sz="1875" spc="-150" baseline="-17777" dirty="0">
                <a:latin typeface="Times New Roman"/>
                <a:cs typeface="Times New Roman"/>
              </a:rPr>
              <a:t>0</a:t>
            </a:r>
            <a:endParaRPr sz="1875" baseline="-17777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888987" y="3713457"/>
            <a:ext cx="22796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150" dirty="0">
                <a:latin typeface="Times New Roman"/>
                <a:cs typeface="Times New Roman"/>
              </a:rPr>
              <a:t>T</a:t>
            </a:r>
            <a:r>
              <a:rPr sz="1875" spc="-225" baseline="-17777" dirty="0">
                <a:latin typeface="Times New Roman"/>
                <a:cs typeface="Times New Roman"/>
              </a:rPr>
              <a:t>1</a:t>
            </a:r>
            <a:endParaRPr sz="1875" baseline="-17777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22550" y="3713457"/>
            <a:ext cx="24066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100" dirty="0">
                <a:latin typeface="Times New Roman"/>
                <a:cs typeface="Times New Roman"/>
              </a:rPr>
              <a:t>T</a:t>
            </a:r>
            <a:r>
              <a:rPr sz="1875" spc="-150" baseline="-17777" dirty="0">
                <a:latin typeface="Times New Roman"/>
                <a:cs typeface="Times New Roman"/>
              </a:rPr>
              <a:t>2</a:t>
            </a:r>
            <a:endParaRPr sz="1875" baseline="-17777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69443" y="3469154"/>
            <a:ext cx="227329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155" dirty="0">
                <a:latin typeface="Times New Roman"/>
                <a:cs typeface="Times New Roman"/>
              </a:rPr>
              <a:t>T</a:t>
            </a:r>
            <a:r>
              <a:rPr sz="1875" spc="-232" baseline="-20000" dirty="0">
                <a:latin typeface="Times New Roman"/>
                <a:cs typeface="Times New Roman"/>
              </a:rPr>
              <a:t>3</a:t>
            </a:r>
            <a:endParaRPr sz="1875" baseline="-20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939084" y="2805105"/>
            <a:ext cx="40005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-35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1550" i="1" spc="-5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-35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92191" y="2561426"/>
            <a:ext cx="42545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-35" dirty="0">
                <a:solidFill>
                  <a:srgbClr val="0000FF"/>
                </a:solidFill>
                <a:latin typeface="Times New Roman"/>
                <a:cs typeface="Times New Roman"/>
              </a:rPr>
              <a:t>b </a:t>
            </a:r>
            <a:r>
              <a:rPr sz="1550" i="1" spc="-5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-35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46000" y="2805105"/>
            <a:ext cx="41529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-35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1550" i="1" spc="-5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-30" dirty="0">
                <a:solidFill>
                  <a:srgbClr val="0000FF"/>
                </a:solidFill>
                <a:latin typeface="Times New Roman"/>
                <a:cs typeface="Times New Roman"/>
              </a:rPr>
              <a:t>z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142638" y="2817091"/>
            <a:ext cx="873760" cy="189230"/>
            <a:chOff x="4142638" y="2817091"/>
            <a:chExt cx="873760" cy="189230"/>
          </a:xfrm>
        </p:grpSpPr>
        <p:sp>
          <p:nvSpPr>
            <p:cNvPr id="51" name="object 51"/>
            <p:cNvSpPr/>
            <p:nvPr/>
          </p:nvSpPr>
          <p:spPr>
            <a:xfrm>
              <a:off x="4712271" y="2817091"/>
              <a:ext cx="78532" cy="10773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37763" y="2911161"/>
              <a:ext cx="265430" cy="81280"/>
            </a:xfrm>
            <a:custGeom>
              <a:avLst/>
              <a:gdLst/>
              <a:ahLst/>
              <a:cxnLst/>
              <a:rect l="l" t="t" r="r" b="b"/>
              <a:pathLst>
                <a:path w="265429" h="81280">
                  <a:moveTo>
                    <a:pt x="265160" y="5"/>
                  </a:moveTo>
                  <a:lnTo>
                    <a:pt x="0" y="81242"/>
                  </a:lnTo>
                  <a:lnTo>
                    <a:pt x="0" y="0"/>
                  </a:lnTo>
                </a:path>
              </a:pathLst>
            </a:custGeom>
            <a:ln w="2693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42638" y="2829940"/>
              <a:ext cx="860425" cy="162560"/>
            </a:xfrm>
            <a:custGeom>
              <a:avLst/>
              <a:gdLst/>
              <a:ahLst/>
              <a:cxnLst/>
              <a:rect l="l" t="t" r="r" b="b"/>
              <a:pathLst>
                <a:path w="860425" h="162560">
                  <a:moveTo>
                    <a:pt x="25311" y="53949"/>
                  </a:moveTo>
                  <a:lnTo>
                    <a:pt x="0" y="53949"/>
                  </a:lnTo>
                  <a:lnTo>
                    <a:pt x="0" y="107886"/>
                  </a:lnTo>
                  <a:lnTo>
                    <a:pt x="25311" y="107886"/>
                  </a:lnTo>
                  <a:lnTo>
                    <a:pt x="25311" y="53949"/>
                  </a:lnTo>
                  <a:close/>
                </a:path>
                <a:path w="860425" h="162560">
                  <a:moveTo>
                    <a:pt x="582472" y="53949"/>
                  </a:moveTo>
                  <a:lnTo>
                    <a:pt x="25488" y="53949"/>
                  </a:lnTo>
                  <a:lnTo>
                    <a:pt x="25488" y="107886"/>
                  </a:lnTo>
                  <a:lnTo>
                    <a:pt x="582472" y="107886"/>
                  </a:lnTo>
                  <a:lnTo>
                    <a:pt x="582472" y="53949"/>
                  </a:lnTo>
                  <a:close/>
                </a:path>
                <a:path w="860425" h="162560">
                  <a:moveTo>
                    <a:pt x="860298" y="81229"/>
                  </a:moveTo>
                  <a:lnTo>
                    <a:pt x="595122" y="0"/>
                  </a:lnTo>
                  <a:lnTo>
                    <a:pt x="595122" y="53949"/>
                  </a:lnTo>
                  <a:lnTo>
                    <a:pt x="582498" y="53949"/>
                  </a:lnTo>
                  <a:lnTo>
                    <a:pt x="582498" y="107886"/>
                  </a:lnTo>
                  <a:lnTo>
                    <a:pt x="595122" y="107886"/>
                  </a:lnTo>
                  <a:lnTo>
                    <a:pt x="595122" y="162471"/>
                  </a:lnTo>
                  <a:lnTo>
                    <a:pt x="860298" y="8122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129934" y="2588691"/>
            <a:ext cx="114173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single</a:t>
            </a:r>
            <a:r>
              <a:rPr sz="1550" b="1" i="1" spc="-1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b="1" i="1" spc="-50" dirty="0">
                <a:solidFill>
                  <a:srgbClr val="0000FF"/>
                </a:solidFill>
                <a:latin typeface="Times New Roman"/>
                <a:cs typeface="Times New Roman"/>
              </a:rPr>
              <a:t>rotation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155580" y="4508500"/>
            <a:ext cx="2616835" cy="1760855"/>
            <a:chOff x="1155580" y="4508500"/>
            <a:chExt cx="2616835" cy="1760855"/>
          </a:xfrm>
        </p:grpSpPr>
        <p:sp>
          <p:nvSpPr>
            <p:cNvPr id="56" name="object 56"/>
            <p:cNvSpPr/>
            <p:nvPr/>
          </p:nvSpPr>
          <p:spPr>
            <a:xfrm>
              <a:off x="3188284" y="4508499"/>
              <a:ext cx="584200" cy="380365"/>
            </a:xfrm>
            <a:custGeom>
              <a:avLst/>
              <a:gdLst/>
              <a:ahLst/>
              <a:cxnLst/>
              <a:rect l="l" t="t" r="r" b="b"/>
              <a:pathLst>
                <a:path w="584200" h="380364">
                  <a:moveTo>
                    <a:pt x="584060" y="25488"/>
                  </a:moveTo>
                  <a:lnTo>
                    <a:pt x="571411" y="0"/>
                  </a:lnTo>
                  <a:lnTo>
                    <a:pt x="558520" y="0"/>
                  </a:lnTo>
                  <a:lnTo>
                    <a:pt x="12700" y="341744"/>
                  </a:lnTo>
                  <a:lnTo>
                    <a:pt x="0" y="354482"/>
                  </a:lnTo>
                  <a:lnTo>
                    <a:pt x="12700" y="379971"/>
                  </a:lnTo>
                  <a:lnTo>
                    <a:pt x="25374" y="367220"/>
                  </a:lnTo>
                  <a:lnTo>
                    <a:pt x="571411" y="25488"/>
                  </a:lnTo>
                  <a:lnTo>
                    <a:pt x="584060" y="25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02092" y="4850244"/>
              <a:ext cx="1524635" cy="507365"/>
            </a:xfrm>
            <a:custGeom>
              <a:avLst/>
              <a:gdLst/>
              <a:ahLst/>
              <a:cxnLst/>
              <a:rect l="l" t="t" r="r" b="b"/>
              <a:pathLst>
                <a:path w="1524635" h="507364">
                  <a:moveTo>
                    <a:pt x="1524241" y="25476"/>
                  </a:moveTo>
                  <a:lnTo>
                    <a:pt x="1511566" y="0"/>
                  </a:lnTo>
                  <a:lnTo>
                    <a:pt x="1498892" y="0"/>
                  </a:lnTo>
                  <a:lnTo>
                    <a:pt x="749439" y="228193"/>
                  </a:lnTo>
                  <a:lnTo>
                    <a:pt x="12674" y="469138"/>
                  </a:lnTo>
                  <a:lnTo>
                    <a:pt x="0" y="481888"/>
                  </a:lnTo>
                  <a:lnTo>
                    <a:pt x="12674" y="506793"/>
                  </a:lnTo>
                  <a:lnTo>
                    <a:pt x="25374" y="494626"/>
                  </a:lnTo>
                  <a:lnTo>
                    <a:pt x="745756" y="259041"/>
                  </a:lnTo>
                  <a:lnTo>
                    <a:pt x="749439" y="266420"/>
                  </a:lnTo>
                  <a:lnTo>
                    <a:pt x="762139" y="253682"/>
                  </a:lnTo>
                  <a:lnTo>
                    <a:pt x="774814" y="253682"/>
                  </a:lnTo>
                  <a:lnTo>
                    <a:pt x="773137" y="250342"/>
                  </a:lnTo>
                  <a:lnTo>
                    <a:pt x="1511566" y="25476"/>
                  </a:lnTo>
                  <a:lnTo>
                    <a:pt x="1524241" y="2547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02092" y="5319382"/>
              <a:ext cx="25400" cy="26034"/>
            </a:xfrm>
            <a:custGeom>
              <a:avLst/>
              <a:gdLst/>
              <a:ahLst/>
              <a:cxnLst/>
              <a:rect l="l" t="t" r="r" b="b"/>
              <a:pathLst>
                <a:path w="25400" h="26035">
                  <a:moveTo>
                    <a:pt x="25374" y="0"/>
                  </a:moveTo>
                  <a:lnTo>
                    <a:pt x="12674" y="0"/>
                  </a:lnTo>
                  <a:lnTo>
                    <a:pt x="0" y="25488"/>
                  </a:lnTo>
                  <a:lnTo>
                    <a:pt x="12674" y="25488"/>
                  </a:lnTo>
                  <a:lnTo>
                    <a:pt x="25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5025" y="5559755"/>
              <a:ext cx="368376" cy="69676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33728" y="4850244"/>
              <a:ext cx="2439035" cy="1419225"/>
            </a:xfrm>
            <a:custGeom>
              <a:avLst/>
              <a:gdLst/>
              <a:ahLst/>
              <a:cxnLst/>
              <a:rect l="l" t="t" r="r" b="b"/>
              <a:pathLst>
                <a:path w="2439035" h="1419225">
                  <a:moveTo>
                    <a:pt x="965047" y="1419034"/>
                  </a:moveTo>
                  <a:lnTo>
                    <a:pt x="952347" y="1406283"/>
                  </a:lnTo>
                  <a:lnTo>
                    <a:pt x="920191" y="1288529"/>
                  </a:lnTo>
                  <a:lnTo>
                    <a:pt x="920191" y="1394129"/>
                  </a:lnTo>
                  <a:lnTo>
                    <a:pt x="590334" y="1394129"/>
                  </a:lnTo>
                  <a:lnTo>
                    <a:pt x="749833" y="770204"/>
                  </a:lnTo>
                  <a:lnTo>
                    <a:pt x="920191" y="1394129"/>
                  </a:lnTo>
                  <a:lnTo>
                    <a:pt x="920191" y="1288529"/>
                  </a:lnTo>
                  <a:lnTo>
                    <a:pt x="766584" y="725982"/>
                  </a:lnTo>
                  <a:lnTo>
                    <a:pt x="774801" y="709510"/>
                  </a:lnTo>
                  <a:lnTo>
                    <a:pt x="762101" y="697344"/>
                  </a:lnTo>
                  <a:lnTo>
                    <a:pt x="393738" y="469138"/>
                  </a:lnTo>
                  <a:lnTo>
                    <a:pt x="381038" y="469138"/>
                  </a:lnTo>
                  <a:lnTo>
                    <a:pt x="12674" y="697344"/>
                  </a:lnTo>
                  <a:lnTo>
                    <a:pt x="0" y="709510"/>
                  </a:lnTo>
                  <a:lnTo>
                    <a:pt x="12674" y="734987"/>
                  </a:lnTo>
                  <a:lnTo>
                    <a:pt x="25349" y="722249"/>
                  </a:lnTo>
                  <a:lnTo>
                    <a:pt x="387375" y="498551"/>
                  </a:lnTo>
                  <a:lnTo>
                    <a:pt x="735660" y="713752"/>
                  </a:lnTo>
                  <a:lnTo>
                    <a:pt x="558609" y="1406283"/>
                  </a:lnTo>
                  <a:lnTo>
                    <a:pt x="558609" y="1419034"/>
                  </a:lnTo>
                  <a:lnTo>
                    <a:pt x="583971" y="1419034"/>
                  </a:lnTo>
                  <a:lnTo>
                    <a:pt x="926998" y="1419034"/>
                  </a:lnTo>
                  <a:lnTo>
                    <a:pt x="939673" y="1419034"/>
                  </a:lnTo>
                  <a:lnTo>
                    <a:pt x="965047" y="1419034"/>
                  </a:lnTo>
                  <a:close/>
                </a:path>
                <a:path w="2439035" h="1419225">
                  <a:moveTo>
                    <a:pt x="1701812" y="1191412"/>
                  </a:moveTo>
                  <a:lnTo>
                    <a:pt x="1689112" y="1178648"/>
                  </a:lnTo>
                  <a:lnTo>
                    <a:pt x="1656791" y="1060284"/>
                  </a:lnTo>
                  <a:lnTo>
                    <a:pt x="1656791" y="1165923"/>
                  </a:lnTo>
                  <a:lnTo>
                    <a:pt x="1327251" y="1165923"/>
                  </a:lnTo>
                  <a:lnTo>
                    <a:pt x="1486585" y="542632"/>
                  </a:lnTo>
                  <a:lnTo>
                    <a:pt x="1656791" y="1165923"/>
                  </a:lnTo>
                  <a:lnTo>
                    <a:pt x="1656791" y="1060284"/>
                  </a:lnTo>
                  <a:lnTo>
                    <a:pt x="1503286" y="498106"/>
                  </a:lnTo>
                  <a:lnTo>
                    <a:pt x="1511541" y="481888"/>
                  </a:lnTo>
                  <a:lnTo>
                    <a:pt x="1498866" y="469138"/>
                  </a:lnTo>
                  <a:lnTo>
                    <a:pt x="1130503" y="228193"/>
                  </a:lnTo>
                  <a:lnTo>
                    <a:pt x="1117803" y="228193"/>
                  </a:lnTo>
                  <a:lnTo>
                    <a:pt x="1105128" y="253682"/>
                  </a:lnTo>
                  <a:lnTo>
                    <a:pt x="1117803" y="253682"/>
                  </a:lnTo>
                  <a:lnTo>
                    <a:pt x="1472514" y="485686"/>
                  </a:lnTo>
                  <a:lnTo>
                    <a:pt x="1295361" y="1178648"/>
                  </a:lnTo>
                  <a:lnTo>
                    <a:pt x="1295361" y="1191412"/>
                  </a:lnTo>
                  <a:lnTo>
                    <a:pt x="1320736" y="1191412"/>
                  </a:lnTo>
                  <a:lnTo>
                    <a:pt x="1663763" y="1191412"/>
                  </a:lnTo>
                  <a:lnTo>
                    <a:pt x="1676438" y="1191412"/>
                  </a:lnTo>
                  <a:lnTo>
                    <a:pt x="1701812" y="1191412"/>
                  </a:lnTo>
                  <a:close/>
                </a:path>
                <a:path w="2439035" h="1419225">
                  <a:moveTo>
                    <a:pt x="2438616" y="950468"/>
                  </a:moveTo>
                  <a:lnTo>
                    <a:pt x="2425966" y="937704"/>
                  </a:lnTo>
                  <a:lnTo>
                    <a:pt x="2393924" y="812012"/>
                  </a:lnTo>
                  <a:lnTo>
                    <a:pt x="2393924" y="924979"/>
                  </a:lnTo>
                  <a:lnTo>
                    <a:pt x="2064473" y="924979"/>
                  </a:lnTo>
                  <a:lnTo>
                    <a:pt x="2235136" y="301967"/>
                  </a:lnTo>
                  <a:lnTo>
                    <a:pt x="2393924" y="924979"/>
                  </a:lnTo>
                  <a:lnTo>
                    <a:pt x="2393924" y="812012"/>
                  </a:lnTo>
                  <a:lnTo>
                    <a:pt x="2252649" y="257784"/>
                  </a:lnTo>
                  <a:lnTo>
                    <a:pt x="2261031" y="240944"/>
                  </a:lnTo>
                  <a:lnTo>
                    <a:pt x="2248370" y="228193"/>
                  </a:lnTo>
                  <a:lnTo>
                    <a:pt x="1879930" y="0"/>
                  </a:lnTo>
                  <a:lnTo>
                    <a:pt x="1867255" y="0"/>
                  </a:lnTo>
                  <a:lnTo>
                    <a:pt x="1854555" y="25476"/>
                  </a:lnTo>
                  <a:lnTo>
                    <a:pt x="1867255" y="25476"/>
                  </a:lnTo>
                  <a:lnTo>
                    <a:pt x="2221725" y="245021"/>
                  </a:lnTo>
                  <a:lnTo>
                    <a:pt x="2032127" y="937704"/>
                  </a:lnTo>
                  <a:lnTo>
                    <a:pt x="2032127" y="950468"/>
                  </a:lnTo>
                  <a:lnTo>
                    <a:pt x="2057501" y="950468"/>
                  </a:lnTo>
                  <a:lnTo>
                    <a:pt x="2400427" y="950468"/>
                  </a:lnTo>
                  <a:lnTo>
                    <a:pt x="2413076" y="950468"/>
                  </a:lnTo>
                  <a:lnTo>
                    <a:pt x="2438616" y="9504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099573" y="4748885"/>
              <a:ext cx="177509" cy="26625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55237" y="4989830"/>
              <a:ext cx="191358" cy="25349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625993" y="5218023"/>
              <a:ext cx="177571" cy="21546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613321" y="5214154"/>
              <a:ext cx="203200" cy="232410"/>
            </a:xfrm>
            <a:custGeom>
              <a:avLst/>
              <a:gdLst/>
              <a:ahLst/>
              <a:cxnLst/>
              <a:rect l="l" t="t" r="r" b="b"/>
              <a:pathLst>
                <a:path w="203200" h="232410">
                  <a:moveTo>
                    <a:pt x="0" y="105223"/>
                  </a:moveTo>
                  <a:lnTo>
                    <a:pt x="8718" y="157060"/>
                  </a:lnTo>
                  <a:lnTo>
                    <a:pt x="31701" y="197107"/>
                  </a:lnTo>
                  <a:lnTo>
                    <a:pt x="64196" y="222925"/>
                  </a:lnTo>
                  <a:lnTo>
                    <a:pt x="101446" y="232074"/>
                  </a:lnTo>
                  <a:lnTo>
                    <a:pt x="138709" y="222925"/>
                  </a:lnTo>
                  <a:lnTo>
                    <a:pt x="171211" y="197107"/>
                  </a:lnTo>
                  <a:lnTo>
                    <a:pt x="194197" y="157060"/>
                  </a:lnTo>
                  <a:lnTo>
                    <a:pt x="202916" y="105223"/>
                  </a:lnTo>
                  <a:lnTo>
                    <a:pt x="194197" y="60525"/>
                  </a:lnTo>
                  <a:lnTo>
                    <a:pt x="171211" y="24291"/>
                  </a:lnTo>
                  <a:lnTo>
                    <a:pt x="141120" y="1801"/>
                  </a:lnTo>
                </a:path>
                <a:path w="203200" h="232410">
                  <a:moveTo>
                    <a:pt x="64196" y="0"/>
                  </a:moveTo>
                  <a:lnTo>
                    <a:pt x="31701" y="24291"/>
                  </a:lnTo>
                  <a:lnTo>
                    <a:pt x="8718" y="60525"/>
                  </a:lnTo>
                  <a:lnTo>
                    <a:pt x="0" y="105223"/>
                  </a:lnTo>
                </a:path>
              </a:pathLst>
            </a:custGeom>
            <a:ln w="5066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68262" y="5559755"/>
              <a:ext cx="368935" cy="469265"/>
            </a:xfrm>
            <a:custGeom>
              <a:avLst/>
              <a:gdLst/>
              <a:ahLst/>
              <a:cxnLst/>
              <a:rect l="l" t="t" r="r" b="b"/>
              <a:pathLst>
                <a:path w="368934" h="469264">
                  <a:moveTo>
                    <a:pt x="178140" y="0"/>
                  </a:moveTo>
                  <a:lnTo>
                    <a:pt x="0" y="469137"/>
                  </a:lnTo>
                  <a:lnTo>
                    <a:pt x="368373" y="469137"/>
                  </a:lnTo>
                  <a:lnTo>
                    <a:pt x="1781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55573" y="5522099"/>
              <a:ext cx="407034" cy="520065"/>
            </a:xfrm>
            <a:custGeom>
              <a:avLst/>
              <a:gdLst/>
              <a:ahLst/>
              <a:cxnLst/>
              <a:rect l="l" t="t" r="r" b="b"/>
              <a:pathLst>
                <a:path w="407034" h="520064">
                  <a:moveTo>
                    <a:pt x="406438" y="519557"/>
                  </a:moveTo>
                  <a:lnTo>
                    <a:pt x="393738" y="506793"/>
                  </a:lnTo>
                  <a:lnTo>
                    <a:pt x="358051" y="418795"/>
                  </a:lnTo>
                  <a:lnTo>
                    <a:pt x="358051" y="494068"/>
                  </a:lnTo>
                  <a:lnTo>
                    <a:pt x="35039" y="494068"/>
                  </a:lnTo>
                  <a:lnTo>
                    <a:pt x="191236" y="82689"/>
                  </a:lnTo>
                  <a:lnTo>
                    <a:pt x="358051" y="494068"/>
                  </a:lnTo>
                  <a:lnTo>
                    <a:pt x="358051" y="418795"/>
                  </a:lnTo>
                  <a:lnTo>
                    <a:pt x="203504" y="37655"/>
                  </a:lnTo>
                  <a:lnTo>
                    <a:pt x="190830" y="0"/>
                  </a:lnTo>
                  <a:lnTo>
                    <a:pt x="178155" y="37655"/>
                  </a:lnTo>
                  <a:lnTo>
                    <a:pt x="0" y="506793"/>
                  </a:lnTo>
                  <a:lnTo>
                    <a:pt x="0" y="519557"/>
                  </a:lnTo>
                  <a:lnTo>
                    <a:pt x="25361" y="519557"/>
                  </a:lnTo>
                  <a:lnTo>
                    <a:pt x="368388" y="519557"/>
                  </a:lnTo>
                  <a:lnTo>
                    <a:pt x="381063" y="519557"/>
                  </a:lnTo>
                  <a:lnTo>
                    <a:pt x="406438" y="519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3455211" y="5814878"/>
            <a:ext cx="2286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50" i="1" spc="-110" dirty="0">
                <a:latin typeface="Times New Roman"/>
                <a:cs typeface="Times New Roman"/>
              </a:rPr>
              <a:t>T</a:t>
            </a:r>
            <a:r>
              <a:rPr sz="1800" spc="-165" baseline="-18518" dirty="0">
                <a:latin typeface="Times New Roman"/>
                <a:cs typeface="Times New Roman"/>
              </a:rPr>
              <a:t>3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18401" y="6043089"/>
            <a:ext cx="2286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50" i="1" spc="-110" dirty="0">
                <a:latin typeface="Times New Roman"/>
                <a:cs typeface="Times New Roman"/>
              </a:rPr>
              <a:t>T</a:t>
            </a:r>
            <a:r>
              <a:rPr sz="1800" spc="-165" baseline="-18518" dirty="0">
                <a:latin typeface="Times New Roman"/>
                <a:cs typeface="Times New Roman"/>
              </a:rPr>
              <a:t>2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968964" y="6270706"/>
            <a:ext cx="2413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50" i="1" spc="-60" dirty="0">
                <a:latin typeface="Times New Roman"/>
                <a:cs typeface="Times New Roman"/>
              </a:rPr>
              <a:t>T</a:t>
            </a:r>
            <a:r>
              <a:rPr sz="1800" spc="-89" baseline="-18518" dirty="0">
                <a:latin typeface="Times New Roman"/>
                <a:cs typeface="Times New Roman"/>
              </a:rPr>
              <a:t>1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232201" y="6043089"/>
            <a:ext cx="2413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50" i="1" spc="-60" dirty="0">
                <a:latin typeface="Times New Roman"/>
                <a:cs typeface="Times New Roman"/>
              </a:rPr>
              <a:t>T</a:t>
            </a:r>
            <a:r>
              <a:rPr sz="1800" spc="-89" baseline="-18518" dirty="0">
                <a:latin typeface="Times New Roman"/>
                <a:cs typeface="Times New Roman"/>
              </a:rPr>
              <a:t>0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36614" y="5409441"/>
            <a:ext cx="4286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1450" i="1" spc="2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450" i="1" spc="-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286074" y="5181231"/>
            <a:ext cx="4286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b </a:t>
            </a:r>
            <a:r>
              <a:rPr sz="1450" i="1" spc="2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450" i="1" spc="-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035512" y="4940870"/>
            <a:ext cx="393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1450" i="1" spc="2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450" i="1" spc="-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z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763376" y="4508500"/>
            <a:ext cx="2629535" cy="1545590"/>
            <a:chOff x="4763376" y="4508500"/>
            <a:chExt cx="2629535" cy="1545590"/>
          </a:xfrm>
        </p:grpSpPr>
        <p:sp>
          <p:nvSpPr>
            <p:cNvPr id="75" name="object 75"/>
            <p:cNvSpPr/>
            <p:nvPr/>
          </p:nvSpPr>
          <p:spPr>
            <a:xfrm>
              <a:off x="6058751" y="4508499"/>
              <a:ext cx="1334135" cy="380365"/>
            </a:xfrm>
            <a:custGeom>
              <a:avLst/>
              <a:gdLst/>
              <a:ahLst/>
              <a:cxnLst/>
              <a:rect l="l" t="t" r="r" b="b"/>
              <a:pathLst>
                <a:path w="1334134" h="380364">
                  <a:moveTo>
                    <a:pt x="1333792" y="25488"/>
                  </a:moveTo>
                  <a:lnTo>
                    <a:pt x="1321142" y="0"/>
                  </a:lnTo>
                  <a:lnTo>
                    <a:pt x="1308493" y="0"/>
                  </a:lnTo>
                  <a:lnTo>
                    <a:pt x="13119" y="341744"/>
                  </a:lnTo>
                  <a:lnTo>
                    <a:pt x="0" y="341744"/>
                  </a:lnTo>
                  <a:lnTo>
                    <a:pt x="0" y="379971"/>
                  </a:lnTo>
                  <a:lnTo>
                    <a:pt x="25768" y="367220"/>
                  </a:lnTo>
                  <a:lnTo>
                    <a:pt x="1321142" y="25488"/>
                  </a:lnTo>
                  <a:lnTo>
                    <a:pt x="1333792" y="25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309273" y="4850244"/>
              <a:ext cx="1525270" cy="279400"/>
            </a:xfrm>
            <a:custGeom>
              <a:avLst/>
              <a:gdLst/>
              <a:ahLst/>
              <a:cxnLst/>
              <a:rect l="l" t="t" r="r" b="b"/>
              <a:pathLst>
                <a:path w="1525270" h="279400">
                  <a:moveTo>
                    <a:pt x="1524736" y="253682"/>
                  </a:moveTo>
                  <a:lnTo>
                    <a:pt x="1512087" y="240944"/>
                  </a:lnTo>
                  <a:lnTo>
                    <a:pt x="775246" y="0"/>
                  </a:lnTo>
                  <a:lnTo>
                    <a:pt x="762596" y="0"/>
                  </a:lnTo>
                  <a:lnTo>
                    <a:pt x="12649" y="240944"/>
                  </a:lnTo>
                  <a:lnTo>
                    <a:pt x="0" y="253682"/>
                  </a:lnTo>
                  <a:lnTo>
                    <a:pt x="12649" y="279171"/>
                  </a:lnTo>
                  <a:lnTo>
                    <a:pt x="25996" y="266420"/>
                  </a:lnTo>
                  <a:lnTo>
                    <a:pt x="768858" y="27533"/>
                  </a:lnTo>
                  <a:lnTo>
                    <a:pt x="1498727" y="266420"/>
                  </a:lnTo>
                  <a:lnTo>
                    <a:pt x="1512087" y="279171"/>
                  </a:lnTo>
                  <a:lnTo>
                    <a:pt x="1524736" y="25368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309273" y="509118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996" y="0"/>
                  </a:moveTo>
                  <a:lnTo>
                    <a:pt x="12649" y="0"/>
                  </a:lnTo>
                  <a:lnTo>
                    <a:pt x="0" y="25476"/>
                  </a:lnTo>
                  <a:lnTo>
                    <a:pt x="12649" y="25476"/>
                  </a:lnTo>
                  <a:lnTo>
                    <a:pt x="2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512625" y="5344871"/>
              <a:ext cx="368528" cy="69678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40732" y="5091188"/>
              <a:ext cx="2452370" cy="962660"/>
            </a:xfrm>
            <a:custGeom>
              <a:avLst/>
              <a:gdLst/>
              <a:ahLst/>
              <a:cxnLst/>
              <a:rect l="l" t="t" r="r" b="b"/>
              <a:pathLst>
                <a:path w="2452370" h="962660">
                  <a:moveTo>
                    <a:pt x="965733" y="962621"/>
                  </a:moveTo>
                  <a:lnTo>
                    <a:pt x="953084" y="950468"/>
                  </a:lnTo>
                  <a:lnTo>
                    <a:pt x="921499" y="824293"/>
                  </a:lnTo>
                  <a:lnTo>
                    <a:pt x="921499" y="937704"/>
                  </a:lnTo>
                  <a:lnTo>
                    <a:pt x="591477" y="937704"/>
                  </a:lnTo>
                  <a:lnTo>
                    <a:pt x="762050" y="303644"/>
                  </a:lnTo>
                  <a:lnTo>
                    <a:pt x="921499" y="937704"/>
                  </a:lnTo>
                  <a:lnTo>
                    <a:pt x="921499" y="824293"/>
                  </a:lnTo>
                  <a:lnTo>
                    <a:pt x="779653" y="257632"/>
                  </a:lnTo>
                  <a:lnTo>
                    <a:pt x="788136" y="240944"/>
                  </a:lnTo>
                  <a:lnTo>
                    <a:pt x="775487" y="228193"/>
                  </a:lnTo>
                  <a:lnTo>
                    <a:pt x="394538" y="0"/>
                  </a:lnTo>
                  <a:lnTo>
                    <a:pt x="381190" y="0"/>
                  </a:lnTo>
                  <a:lnTo>
                    <a:pt x="12890" y="228193"/>
                  </a:lnTo>
                  <a:lnTo>
                    <a:pt x="0" y="240944"/>
                  </a:lnTo>
                  <a:lnTo>
                    <a:pt x="12890" y="265849"/>
                  </a:lnTo>
                  <a:lnTo>
                    <a:pt x="26009" y="253682"/>
                  </a:lnTo>
                  <a:lnTo>
                    <a:pt x="387972" y="29540"/>
                  </a:lnTo>
                  <a:lnTo>
                    <a:pt x="748385" y="245046"/>
                  </a:lnTo>
                  <a:lnTo>
                    <a:pt x="559244" y="950468"/>
                  </a:lnTo>
                  <a:lnTo>
                    <a:pt x="559244" y="962621"/>
                  </a:lnTo>
                  <a:lnTo>
                    <a:pt x="584784" y="962621"/>
                  </a:lnTo>
                  <a:lnTo>
                    <a:pt x="927773" y="962621"/>
                  </a:lnTo>
                  <a:lnTo>
                    <a:pt x="940422" y="962621"/>
                  </a:lnTo>
                  <a:lnTo>
                    <a:pt x="965733" y="962621"/>
                  </a:lnTo>
                  <a:close/>
                </a:path>
                <a:path w="2452370" h="962660">
                  <a:moveTo>
                    <a:pt x="2451811" y="962621"/>
                  </a:moveTo>
                  <a:lnTo>
                    <a:pt x="2439162" y="950468"/>
                  </a:lnTo>
                  <a:lnTo>
                    <a:pt x="2407158" y="831113"/>
                  </a:lnTo>
                  <a:lnTo>
                    <a:pt x="2407158" y="937704"/>
                  </a:lnTo>
                  <a:lnTo>
                    <a:pt x="2077110" y="937704"/>
                  </a:lnTo>
                  <a:lnTo>
                    <a:pt x="2236470" y="303225"/>
                  </a:lnTo>
                  <a:lnTo>
                    <a:pt x="2407158" y="937704"/>
                  </a:lnTo>
                  <a:lnTo>
                    <a:pt x="2407158" y="831113"/>
                  </a:lnTo>
                  <a:lnTo>
                    <a:pt x="2253284" y="257251"/>
                  </a:lnTo>
                  <a:lnTo>
                    <a:pt x="2261578" y="240944"/>
                  </a:lnTo>
                  <a:lnTo>
                    <a:pt x="2248916" y="228193"/>
                  </a:lnTo>
                  <a:lnTo>
                    <a:pt x="1880628" y="0"/>
                  </a:lnTo>
                  <a:lnTo>
                    <a:pt x="1867268" y="0"/>
                  </a:lnTo>
                  <a:lnTo>
                    <a:pt x="1498968" y="228193"/>
                  </a:lnTo>
                  <a:lnTo>
                    <a:pt x="1486319" y="240944"/>
                  </a:lnTo>
                  <a:lnTo>
                    <a:pt x="1296073" y="950468"/>
                  </a:lnTo>
                  <a:lnTo>
                    <a:pt x="1296073" y="962621"/>
                  </a:lnTo>
                  <a:lnTo>
                    <a:pt x="1321384" y="962621"/>
                  </a:lnTo>
                  <a:lnTo>
                    <a:pt x="1677009" y="962621"/>
                  </a:lnTo>
                  <a:lnTo>
                    <a:pt x="1689900" y="962621"/>
                  </a:lnTo>
                  <a:lnTo>
                    <a:pt x="1715211" y="962621"/>
                  </a:lnTo>
                  <a:lnTo>
                    <a:pt x="1702562" y="950468"/>
                  </a:lnTo>
                  <a:lnTo>
                    <a:pt x="1670304" y="830160"/>
                  </a:lnTo>
                  <a:lnTo>
                    <a:pt x="1670304" y="937704"/>
                  </a:lnTo>
                  <a:lnTo>
                    <a:pt x="1328089" y="937704"/>
                  </a:lnTo>
                  <a:lnTo>
                    <a:pt x="1499311" y="302006"/>
                  </a:lnTo>
                  <a:lnTo>
                    <a:pt x="1670304" y="937704"/>
                  </a:lnTo>
                  <a:lnTo>
                    <a:pt x="1670304" y="830160"/>
                  </a:lnTo>
                  <a:lnTo>
                    <a:pt x="1515249" y="251879"/>
                  </a:lnTo>
                  <a:lnTo>
                    <a:pt x="1873948" y="29616"/>
                  </a:lnTo>
                  <a:lnTo>
                    <a:pt x="2222081" y="245198"/>
                  </a:lnTo>
                  <a:lnTo>
                    <a:pt x="2045563" y="950468"/>
                  </a:lnTo>
                  <a:lnTo>
                    <a:pt x="2045563" y="962621"/>
                  </a:lnTo>
                  <a:lnTo>
                    <a:pt x="2070862" y="962621"/>
                  </a:lnTo>
                  <a:lnTo>
                    <a:pt x="2413863" y="962621"/>
                  </a:lnTo>
                  <a:lnTo>
                    <a:pt x="2426512" y="962621"/>
                  </a:lnTo>
                  <a:lnTo>
                    <a:pt x="2451811" y="962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681210" y="4960683"/>
              <a:ext cx="216286" cy="28266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944601" y="4736041"/>
              <a:ext cx="203418" cy="27510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195121" y="4977143"/>
              <a:ext cx="216056" cy="26619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776025" y="5344871"/>
              <a:ext cx="368300" cy="468630"/>
            </a:xfrm>
            <a:custGeom>
              <a:avLst/>
              <a:gdLst/>
              <a:ahLst/>
              <a:cxnLst/>
              <a:rect l="l" t="t" r="r" b="b"/>
              <a:pathLst>
                <a:path w="368300" h="468629">
                  <a:moveTo>
                    <a:pt x="177596" y="0"/>
                  </a:moveTo>
                  <a:lnTo>
                    <a:pt x="0" y="468569"/>
                  </a:lnTo>
                  <a:lnTo>
                    <a:pt x="368300" y="468569"/>
                  </a:lnTo>
                  <a:lnTo>
                    <a:pt x="177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763376" y="5293906"/>
              <a:ext cx="406400" cy="520065"/>
            </a:xfrm>
            <a:custGeom>
              <a:avLst/>
              <a:gdLst/>
              <a:ahLst/>
              <a:cxnLst/>
              <a:rect l="l" t="t" r="r" b="b"/>
              <a:pathLst>
                <a:path w="406400" h="520064">
                  <a:moveTo>
                    <a:pt x="406260" y="519544"/>
                  </a:moveTo>
                  <a:lnTo>
                    <a:pt x="393598" y="506806"/>
                  </a:lnTo>
                  <a:lnTo>
                    <a:pt x="357898" y="418871"/>
                  </a:lnTo>
                  <a:lnTo>
                    <a:pt x="357898" y="494042"/>
                  </a:lnTo>
                  <a:lnTo>
                    <a:pt x="34988" y="494042"/>
                  </a:lnTo>
                  <a:lnTo>
                    <a:pt x="190804" y="83997"/>
                  </a:lnTo>
                  <a:lnTo>
                    <a:pt x="357898" y="494042"/>
                  </a:lnTo>
                  <a:lnTo>
                    <a:pt x="357898" y="418871"/>
                  </a:lnTo>
                  <a:lnTo>
                    <a:pt x="203365" y="38227"/>
                  </a:lnTo>
                  <a:lnTo>
                    <a:pt x="190246" y="0"/>
                  </a:lnTo>
                  <a:lnTo>
                    <a:pt x="177355" y="38227"/>
                  </a:lnTo>
                  <a:lnTo>
                    <a:pt x="0" y="506806"/>
                  </a:lnTo>
                  <a:lnTo>
                    <a:pt x="0" y="519544"/>
                  </a:lnTo>
                  <a:lnTo>
                    <a:pt x="25298" y="519544"/>
                  </a:lnTo>
                  <a:lnTo>
                    <a:pt x="368300" y="519544"/>
                  </a:lnTo>
                  <a:lnTo>
                    <a:pt x="380949" y="519544"/>
                  </a:lnTo>
                  <a:lnTo>
                    <a:pt x="406260" y="5195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7062294" y="6055239"/>
            <a:ext cx="2413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50" i="1" spc="-60" dirty="0">
                <a:latin typeface="Times New Roman"/>
                <a:cs typeface="Times New Roman"/>
              </a:rPr>
              <a:t>T</a:t>
            </a:r>
            <a:r>
              <a:rPr sz="1800" spc="-89" baseline="-18518" dirty="0">
                <a:latin typeface="Times New Roman"/>
                <a:cs typeface="Times New Roman"/>
              </a:rPr>
              <a:t>0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325461" y="6055239"/>
            <a:ext cx="24193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50" i="1" spc="-55" dirty="0">
                <a:latin typeface="Times New Roman"/>
                <a:cs typeface="Times New Roman"/>
              </a:rPr>
              <a:t>T</a:t>
            </a:r>
            <a:r>
              <a:rPr sz="1800" spc="-82" baseline="-18518" dirty="0">
                <a:latin typeface="Times New Roman"/>
                <a:cs typeface="Times New Roman"/>
              </a:rPr>
              <a:t>1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588863" y="6055239"/>
            <a:ext cx="22923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50" i="1" spc="-105" dirty="0">
                <a:latin typeface="Times New Roman"/>
                <a:cs typeface="Times New Roman"/>
              </a:rPr>
              <a:t>T</a:t>
            </a:r>
            <a:r>
              <a:rPr sz="1800" spc="-157" baseline="-18518" dirty="0">
                <a:latin typeface="Times New Roman"/>
                <a:cs typeface="Times New Roman"/>
              </a:rPr>
              <a:t>2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839379" y="5827612"/>
            <a:ext cx="2413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50" i="1" spc="-60" dirty="0">
                <a:latin typeface="Times New Roman"/>
                <a:cs typeface="Times New Roman"/>
              </a:rPr>
              <a:t>T</a:t>
            </a:r>
            <a:r>
              <a:rPr sz="1800" spc="-89" baseline="-18518" dirty="0">
                <a:latin typeface="Times New Roman"/>
                <a:cs typeface="Times New Roman"/>
              </a:rPr>
              <a:t>3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144283" y="5193988"/>
            <a:ext cx="4286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1450" i="1" spc="2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450" i="1" spc="-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893767" y="4978512"/>
            <a:ext cx="4286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b </a:t>
            </a:r>
            <a:r>
              <a:rPr sz="1450" i="1" spc="2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450" i="1" spc="-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655903" y="5193988"/>
            <a:ext cx="393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1450" i="1" spc="2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450" i="1" spc="-1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z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3848950" y="5218114"/>
            <a:ext cx="863600" cy="177165"/>
            <a:chOff x="3848950" y="5218114"/>
            <a:chExt cx="863600" cy="177165"/>
          </a:xfrm>
        </p:grpSpPr>
        <p:sp>
          <p:nvSpPr>
            <p:cNvPr id="93" name="object 93"/>
            <p:cNvSpPr/>
            <p:nvPr/>
          </p:nvSpPr>
          <p:spPr>
            <a:xfrm>
              <a:off x="4407496" y="5218114"/>
              <a:ext cx="150523" cy="10126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445687" y="5306643"/>
              <a:ext cx="241300" cy="76200"/>
            </a:xfrm>
            <a:custGeom>
              <a:avLst/>
              <a:gdLst/>
              <a:ahLst/>
              <a:cxnLst/>
              <a:rect l="l" t="t" r="r" b="b"/>
              <a:pathLst>
                <a:path w="241300" h="76200">
                  <a:moveTo>
                    <a:pt x="241106" y="7319"/>
                  </a:moveTo>
                  <a:lnTo>
                    <a:pt x="0" y="75867"/>
                  </a:lnTo>
                  <a:lnTo>
                    <a:pt x="0" y="0"/>
                  </a:lnTo>
                </a:path>
              </a:pathLst>
            </a:custGeom>
            <a:ln w="2530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848950" y="5230786"/>
              <a:ext cx="863600" cy="151765"/>
            </a:xfrm>
            <a:custGeom>
              <a:avLst/>
              <a:gdLst/>
              <a:ahLst/>
              <a:cxnLst/>
              <a:rect l="l" t="t" r="r" b="b"/>
              <a:pathLst>
                <a:path w="863600" h="151764">
                  <a:moveTo>
                    <a:pt x="583920" y="37617"/>
                  </a:moveTo>
                  <a:lnTo>
                    <a:pt x="25374" y="37617"/>
                  </a:lnTo>
                  <a:lnTo>
                    <a:pt x="0" y="37617"/>
                  </a:lnTo>
                  <a:lnTo>
                    <a:pt x="0" y="88595"/>
                  </a:lnTo>
                  <a:lnTo>
                    <a:pt x="25311" y="88595"/>
                  </a:lnTo>
                  <a:lnTo>
                    <a:pt x="583920" y="88595"/>
                  </a:lnTo>
                  <a:lnTo>
                    <a:pt x="583920" y="37617"/>
                  </a:lnTo>
                  <a:close/>
                </a:path>
                <a:path w="863600" h="151764">
                  <a:moveTo>
                    <a:pt x="863587" y="75857"/>
                  </a:moveTo>
                  <a:lnTo>
                    <a:pt x="596734" y="0"/>
                  </a:lnTo>
                  <a:lnTo>
                    <a:pt x="596734" y="37617"/>
                  </a:lnTo>
                  <a:lnTo>
                    <a:pt x="584085" y="37617"/>
                  </a:lnTo>
                  <a:lnTo>
                    <a:pt x="584085" y="88595"/>
                  </a:lnTo>
                  <a:lnTo>
                    <a:pt x="596734" y="88595"/>
                  </a:lnTo>
                  <a:lnTo>
                    <a:pt x="596734" y="151726"/>
                  </a:lnTo>
                  <a:lnTo>
                    <a:pt x="863587" y="7585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3836258" y="5004003"/>
            <a:ext cx="11518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i="1" spc="35" dirty="0">
                <a:solidFill>
                  <a:srgbClr val="0000FF"/>
                </a:solidFill>
                <a:latin typeface="Times New Roman"/>
                <a:cs typeface="Times New Roman"/>
              </a:rPr>
              <a:t>single</a:t>
            </a:r>
            <a:r>
              <a:rPr sz="1450" b="1" i="1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5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rotation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750402" y="2159850"/>
            <a:ext cx="492506" cy="3225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972460" y="4585627"/>
            <a:ext cx="462394" cy="2844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800" y="0"/>
            <a:ext cx="5791200" cy="2362200"/>
            <a:chOff x="3352800" y="0"/>
            <a:chExt cx="5791200" cy="2362200"/>
          </a:xfrm>
        </p:grpSpPr>
        <p:sp>
          <p:nvSpPr>
            <p:cNvPr id="3" name="object 3"/>
            <p:cNvSpPr/>
            <p:nvPr/>
          </p:nvSpPr>
          <p:spPr>
            <a:xfrm>
              <a:off x="3352800" y="0"/>
              <a:ext cx="5791200" cy="152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39200" y="0"/>
              <a:ext cx="0" cy="2362200"/>
            </a:xfrm>
            <a:custGeom>
              <a:avLst/>
              <a:gdLst/>
              <a:ahLst/>
              <a:cxnLst/>
              <a:rect l="l" t="t" r="r" b="b"/>
              <a:pathLst>
                <a:path h="2362200">
                  <a:moveTo>
                    <a:pt x="0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14527" y="1411224"/>
            <a:ext cx="1784985" cy="2329180"/>
            <a:chOff x="414527" y="1411224"/>
            <a:chExt cx="1784985" cy="2329180"/>
          </a:xfrm>
        </p:grpSpPr>
        <p:sp>
          <p:nvSpPr>
            <p:cNvPr id="6" name="object 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15" y="1411224"/>
              <a:ext cx="201168" cy="202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8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8339" y="44907"/>
            <a:ext cx="8211669" cy="158312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964815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Res</a:t>
            </a:r>
            <a:r>
              <a:rPr spc="10" dirty="0"/>
              <a:t>t</a:t>
            </a:r>
            <a:r>
              <a:rPr spc="-5" dirty="0"/>
              <a:t>ructuring</a:t>
            </a:r>
          </a:p>
          <a:p>
            <a:pPr marL="914400" algn="ctr">
              <a:lnSpc>
                <a:spcPct val="100000"/>
              </a:lnSpc>
            </a:pPr>
            <a:r>
              <a:rPr dirty="0"/>
              <a:t>(as </a:t>
            </a:r>
            <a:r>
              <a:rPr spc="-5" dirty="0"/>
              <a:t>Double</a:t>
            </a:r>
            <a:r>
              <a:rPr spc="-75" dirty="0"/>
              <a:t> </a:t>
            </a:r>
            <a:r>
              <a:rPr dirty="0"/>
              <a:t>Rotations)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07744" y="1555750"/>
            <a:ext cx="231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double</a:t>
            </a:r>
            <a:r>
              <a:rPr sz="2400" spc="-7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rotations: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7240" y="1639823"/>
            <a:ext cx="228600" cy="234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308861" y="2133574"/>
            <a:ext cx="6299835" cy="1838960"/>
            <a:chOff x="1308861" y="2133574"/>
            <a:chExt cx="6299835" cy="1838960"/>
          </a:xfrm>
        </p:grpSpPr>
        <p:sp>
          <p:nvSpPr>
            <p:cNvPr id="13" name="object 13"/>
            <p:cNvSpPr/>
            <p:nvPr/>
          </p:nvSpPr>
          <p:spPr>
            <a:xfrm>
              <a:off x="7019595" y="2738069"/>
              <a:ext cx="409575" cy="257175"/>
            </a:xfrm>
            <a:custGeom>
              <a:avLst/>
              <a:gdLst/>
              <a:ahLst/>
              <a:cxnLst/>
              <a:rect l="l" t="t" r="r" b="b"/>
              <a:pathLst>
                <a:path w="409575" h="257175">
                  <a:moveTo>
                    <a:pt x="409359" y="230911"/>
                  </a:moveTo>
                  <a:lnTo>
                    <a:pt x="396341" y="218059"/>
                  </a:lnTo>
                  <a:lnTo>
                    <a:pt x="25552" y="0"/>
                  </a:lnTo>
                  <a:lnTo>
                    <a:pt x="12776" y="0"/>
                  </a:lnTo>
                  <a:lnTo>
                    <a:pt x="0" y="25717"/>
                  </a:lnTo>
                  <a:lnTo>
                    <a:pt x="12776" y="25717"/>
                  </a:lnTo>
                  <a:lnTo>
                    <a:pt x="383565" y="243763"/>
                  </a:lnTo>
                  <a:lnTo>
                    <a:pt x="396341" y="256641"/>
                  </a:lnTo>
                  <a:lnTo>
                    <a:pt x="409359" y="230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11733" y="2981833"/>
              <a:ext cx="384175" cy="720725"/>
            </a:xfrm>
            <a:custGeom>
              <a:avLst/>
              <a:gdLst/>
              <a:ahLst/>
              <a:cxnLst/>
              <a:rect l="l" t="t" r="r" b="b"/>
              <a:pathLst>
                <a:path w="384175" h="720725">
                  <a:moveTo>
                    <a:pt x="191427" y="0"/>
                  </a:moveTo>
                  <a:lnTo>
                    <a:pt x="0" y="720255"/>
                  </a:lnTo>
                  <a:lnTo>
                    <a:pt x="383565" y="720255"/>
                  </a:lnTo>
                  <a:lnTo>
                    <a:pt x="191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98957" y="2968980"/>
              <a:ext cx="409575" cy="746125"/>
            </a:xfrm>
            <a:custGeom>
              <a:avLst/>
              <a:gdLst/>
              <a:ahLst/>
              <a:cxnLst/>
              <a:rect l="l" t="t" r="r" b="b"/>
              <a:pathLst>
                <a:path w="409575" h="746125">
                  <a:moveTo>
                    <a:pt x="409130" y="745959"/>
                  </a:moveTo>
                  <a:lnTo>
                    <a:pt x="396341" y="733107"/>
                  </a:lnTo>
                  <a:lnTo>
                    <a:pt x="364490" y="602970"/>
                  </a:lnTo>
                  <a:lnTo>
                    <a:pt x="364490" y="720255"/>
                  </a:lnTo>
                  <a:lnTo>
                    <a:pt x="32258" y="720255"/>
                  </a:lnTo>
                  <a:lnTo>
                    <a:pt x="203784" y="63373"/>
                  </a:lnTo>
                  <a:lnTo>
                    <a:pt x="364490" y="720255"/>
                  </a:lnTo>
                  <a:lnTo>
                    <a:pt x="364490" y="602970"/>
                  </a:lnTo>
                  <a:lnTo>
                    <a:pt x="216979" y="0"/>
                  </a:lnTo>
                  <a:lnTo>
                    <a:pt x="191427" y="0"/>
                  </a:lnTo>
                  <a:lnTo>
                    <a:pt x="0" y="733107"/>
                  </a:lnTo>
                  <a:lnTo>
                    <a:pt x="0" y="745959"/>
                  </a:lnTo>
                  <a:lnTo>
                    <a:pt x="12776" y="745959"/>
                  </a:lnTo>
                  <a:lnTo>
                    <a:pt x="25552" y="745959"/>
                  </a:lnTo>
                  <a:lnTo>
                    <a:pt x="370789" y="745959"/>
                  </a:lnTo>
                  <a:lnTo>
                    <a:pt x="409130" y="745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32371" y="2738069"/>
              <a:ext cx="26034" cy="38735"/>
            </a:xfrm>
            <a:custGeom>
              <a:avLst/>
              <a:gdLst/>
              <a:ahLst/>
              <a:cxnLst/>
              <a:rect l="l" t="t" r="r" b="b"/>
              <a:pathLst>
                <a:path w="26034" h="38735">
                  <a:moveTo>
                    <a:pt x="12776" y="0"/>
                  </a:moveTo>
                  <a:lnTo>
                    <a:pt x="0" y="25717"/>
                  </a:lnTo>
                  <a:lnTo>
                    <a:pt x="12776" y="38595"/>
                  </a:lnTo>
                  <a:lnTo>
                    <a:pt x="25552" y="12865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45100" y="2133574"/>
              <a:ext cx="1357630" cy="412115"/>
            </a:xfrm>
            <a:custGeom>
              <a:avLst/>
              <a:gdLst/>
              <a:ahLst/>
              <a:cxnLst/>
              <a:rect l="l" t="t" r="r" b="b"/>
              <a:pathLst>
                <a:path w="1357629" h="412114">
                  <a:moveTo>
                    <a:pt x="1357045" y="385851"/>
                  </a:moveTo>
                  <a:lnTo>
                    <a:pt x="1344269" y="372973"/>
                  </a:lnTo>
                  <a:lnTo>
                    <a:pt x="25552" y="0"/>
                  </a:lnTo>
                  <a:lnTo>
                    <a:pt x="12776" y="0"/>
                  </a:lnTo>
                  <a:lnTo>
                    <a:pt x="0" y="25730"/>
                  </a:lnTo>
                  <a:lnTo>
                    <a:pt x="12776" y="25730"/>
                  </a:lnTo>
                  <a:lnTo>
                    <a:pt x="1331493" y="398703"/>
                  </a:lnTo>
                  <a:lnTo>
                    <a:pt x="1344269" y="411556"/>
                  </a:lnTo>
                  <a:lnTo>
                    <a:pt x="1357045" y="3858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08511" y="2506547"/>
              <a:ext cx="1536700" cy="270510"/>
            </a:xfrm>
            <a:custGeom>
              <a:avLst/>
              <a:gdLst/>
              <a:ahLst/>
              <a:cxnLst/>
              <a:rect l="l" t="t" r="r" b="b"/>
              <a:pathLst>
                <a:path w="1536700" h="270510">
                  <a:moveTo>
                    <a:pt x="1536636" y="231521"/>
                  </a:moveTo>
                  <a:lnTo>
                    <a:pt x="780859" y="0"/>
                  </a:lnTo>
                  <a:lnTo>
                    <a:pt x="768083" y="0"/>
                  </a:lnTo>
                  <a:lnTo>
                    <a:pt x="13004" y="231521"/>
                  </a:lnTo>
                  <a:lnTo>
                    <a:pt x="0" y="244386"/>
                  </a:lnTo>
                  <a:lnTo>
                    <a:pt x="13004" y="270116"/>
                  </a:lnTo>
                  <a:lnTo>
                    <a:pt x="25793" y="257238"/>
                  </a:lnTo>
                  <a:lnTo>
                    <a:pt x="774471" y="27698"/>
                  </a:lnTo>
                  <a:lnTo>
                    <a:pt x="1523860" y="257238"/>
                  </a:lnTo>
                  <a:lnTo>
                    <a:pt x="1536636" y="23152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45100" y="2738069"/>
              <a:ext cx="2113280" cy="989965"/>
            </a:xfrm>
            <a:custGeom>
              <a:avLst/>
              <a:gdLst/>
              <a:ahLst/>
              <a:cxnLst/>
              <a:rect l="l" t="t" r="r" b="b"/>
              <a:pathLst>
                <a:path w="2113279" h="989964">
                  <a:moveTo>
                    <a:pt x="601980" y="25717"/>
                  </a:moveTo>
                  <a:lnTo>
                    <a:pt x="589203" y="0"/>
                  </a:lnTo>
                  <a:lnTo>
                    <a:pt x="576414" y="0"/>
                  </a:lnTo>
                  <a:lnTo>
                    <a:pt x="204914" y="243763"/>
                  </a:lnTo>
                  <a:lnTo>
                    <a:pt x="192138" y="256641"/>
                  </a:lnTo>
                  <a:lnTo>
                    <a:pt x="0" y="976871"/>
                  </a:lnTo>
                  <a:lnTo>
                    <a:pt x="0" y="989749"/>
                  </a:lnTo>
                  <a:lnTo>
                    <a:pt x="12776" y="989749"/>
                  </a:lnTo>
                  <a:lnTo>
                    <a:pt x="25552" y="989749"/>
                  </a:lnTo>
                  <a:lnTo>
                    <a:pt x="384276" y="989749"/>
                  </a:lnTo>
                  <a:lnTo>
                    <a:pt x="422617" y="989749"/>
                  </a:lnTo>
                  <a:lnTo>
                    <a:pt x="409829" y="976884"/>
                  </a:lnTo>
                  <a:lnTo>
                    <a:pt x="377405" y="855306"/>
                  </a:lnTo>
                  <a:lnTo>
                    <a:pt x="377405" y="964018"/>
                  </a:lnTo>
                  <a:lnTo>
                    <a:pt x="32410" y="964018"/>
                  </a:lnTo>
                  <a:lnTo>
                    <a:pt x="204901" y="317398"/>
                  </a:lnTo>
                  <a:lnTo>
                    <a:pt x="377405" y="964018"/>
                  </a:lnTo>
                  <a:lnTo>
                    <a:pt x="377405" y="855306"/>
                  </a:lnTo>
                  <a:lnTo>
                    <a:pt x="220599" y="267589"/>
                  </a:lnTo>
                  <a:lnTo>
                    <a:pt x="589203" y="25717"/>
                  </a:lnTo>
                  <a:lnTo>
                    <a:pt x="601980" y="25717"/>
                  </a:lnTo>
                  <a:close/>
                </a:path>
                <a:path w="2113279" h="989964">
                  <a:moveTo>
                    <a:pt x="2112822" y="25717"/>
                  </a:moveTo>
                  <a:lnTo>
                    <a:pt x="2100046" y="0"/>
                  </a:lnTo>
                  <a:lnTo>
                    <a:pt x="2087270" y="0"/>
                  </a:lnTo>
                  <a:lnTo>
                    <a:pt x="1710016" y="239306"/>
                  </a:lnTo>
                  <a:lnTo>
                    <a:pt x="1702993" y="218059"/>
                  </a:lnTo>
                  <a:lnTo>
                    <a:pt x="1690217" y="256641"/>
                  </a:lnTo>
                  <a:lnTo>
                    <a:pt x="1498079" y="732523"/>
                  </a:lnTo>
                  <a:lnTo>
                    <a:pt x="1498079" y="745375"/>
                  </a:lnTo>
                  <a:lnTo>
                    <a:pt x="1510855" y="745375"/>
                  </a:lnTo>
                  <a:lnTo>
                    <a:pt x="1523631" y="745375"/>
                  </a:lnTo>
                  <a:lnTo>
                    <a:pt x="1869579" y="745375"/>
                  </a:lnTo>
                  <a:lnTo>
                    <a:pt x="1907908" y="745375"/>
                  </a:lnTo>
                  <a:lnTo>
                    <a:pt x="1895132" y="732523"/>
                  </a:lnTo>
                  <a:lnTo>
                    <a:pt x="1859876" y="639013"/>
                  </a:lnTo>
                  <a:lnTo>
                    <a:pt x="1859876" y="719645"/>
                  </a:lnTo>
                  <a:lnTo>
                    <a:pt x="1534020" y="719645"/>
                  </a:lnTo>
                  <a:lnTo>
                    <a:pt x="1702549" y="302234"/>
                  </a:lnTo>
                  <a:lnTo>
                    <a:pt x="1859876" y="719645"/>
                  </a:lnTo>
                  <a:lnTo>
                    <a:pt x="1859876" y="639013"/>
                  </a:lnTo>
                  <a:lnTo>
                    <a:pt x="1719668" y="267017"/>
                  </a:lnTo>
                  <a:lnTo>
                    <a:pt x="2100046" y="25717"/>
                  </a:lnTo>
                  <a:lnTo>
                    <a:pt x="2112822" y="257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26442" y="2994710"/>
              <a:ext cx="370789" cy="7202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21515" y="2738069"/>
              <a:ext cx="601345" cy="989965"/>
            </a:xfrm>
            <a:custGeom>
              <a:avLst/>
              <a:gdLst/>
              <a:ahLst/>
              <a:cxnLst/>
              <a:rect l="l" t="t" r="r" b="b"/>
              <a:pathLst>
                <a:path w="601345" h="989964">
                  <a:moveTo>
                    <a:pt x="601268" y="989749"/>
                  </a:moveTo>
                  <a:lnTo>
                    <a:pt x="588479" y="976884"/>
                  </a:lnTo>
                  <a:lnTo>
                    <a:pt x="556082" y="854938"/>
                  </a:lnTo>
                  <a:lnTo>
                    <a:pt x="556082" y="964018"/>
                  </a:lnTo>
                  <a:lnTo>
                    <a:pt x="224104" y="964018"/>
                  </a:lnTo>
                  <a:lnTo>
                    <a:pt x="384594" y="319570"/>
                  </a:lnTo>
                  <a:lnTo>
                    <a:pt x="556082" y="964018"/>
                  </a:lnTo>
                  <a:lnTo>
                    <a:pt x="556082" y="854938"/>
                  </a:lnTo>
                  <a:lnTo>
                    <a:pt x="401510" y="273392"/>
                  </a:lnTo>
                  <a:lnTo>
                    <a:pt x="409841" y="256641"/>
                  </a:lnTo>
                  <a:lnTo>
                    <a:pt x="397065" y="243763"/>
                  </a:lnTo>
                  <a:lnTo>
                    <a:pt x="12788" y="0"/>
                  </a:lnTo>
                  <a:lnTo>
                    <a:pt x="0" y="25717"/>
                  </a:lnTo>
                  <a:lnTo>
                    <a:pt x="370281" y="260616"/>
                  </a:lnTo>
                  <a:lnTo>
                    <a:pt x="192151" y="976871"/>
                  </a:lnTo>
                  <a:lnTo>
                    <a:pt x="192151" y="989749"/>
                  </a:lnTo>
                  <a:lnTo>
                    <a:pt x="204927" y="989749"/>
                  </a:lnTo>
                  <a:lnTo>
                    <a:pt x="217703" y="989749"/>
                  </a:lnTo>
                  <a:lnTo>
                    <a:pt x="562940" y="989749"/>
                  </a:lnTo>
                  <a:lnTo>
                    <a:pt x="601268" y="989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1840" y="2635173"/>
              <a:ext cx="179362" cy="2309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43190" y="2622303"/>
              <a:ext cx="180975" cy="221615"/>
            </a:xfrm>
            <a:custGeom>
              <a:avLst/>
              <a:gdLst/>
              <a:ahLst/>
              <a:cxnLst/>
              <a:rect l="l" t="t" r="r" b="b"/>
              <a:pathLst>
                <a:path w="180975" h="221614">
                  <a:moveTo>
                    <a:pt x="148724" y="221359"/>
                  </a:moveTo>
                  <a:lnTo>
                    <a:pt x="171965" y="180937"/>
                  </a:lnTo>
                  <a:lnTo>
                    <a:pt x="180786" y="128625"/>
                  </a:lnTo>
                  <a:lnTo>
                    <a:pt x="171965" y="75973"/>
                  </a:lnTo>
                  <a:lnTo>
                    <a:pt x="148724" y="35375"/>
                  </a:lnTo>
                  <a:lnTo>
                    <a:pt x="115899" y="9246"/>
                  </a:lnTo>
                  <a:lnTo>
                    <a:pt x="78328" y="0"/>
                  </a:lnTo>
                  <a:lnTo>
                    <a:pt x="40656" y="9246"/>
                  </a:lnTo>
                  <a:lnTo>
                    <a:pt x="7843" y="35375"/>
                  </a:lnTo>
                  <a:lnTo>
                    <a:pt x="0" y="49109"/>
                  </a:lnTo>
                </a:path>
              </a:pathLst>
            </a:custGeom>
            <a:ln w="5117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48513" y="2352402"/>
              <a:ext cx="247293" cy="26989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42696" y="2635173"/>
              <a:ext cx="166585" cy="2309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58693" y="2622303"/>
              <a:ext cx="163830" cy="247650"/>
            </a:xfrm>
            <a:custGeom>
              <a:avLst/>
              <a:gdLst/>
              <a:ahLst/>
              <a:cxnLst/>
              <a:rect l="l" t="t" r="r" b="b"/>
              <a:pathLst>
                <a:path w="163829" h="247650">
                  <a:moveTo>
                    <a:pt x="98471" y="247423"/>
                  </a:moveTo>
                  <a:lnTo>
                    <a:pt x="131294" y="221360"/>
                  </a:lnTo>
                  <a:lnTo>
                    <a:pt x="154535" y="180937"/>
                  </a:lnTo>
                  <a:lnTo>
                    <a:pt x="163357" y="128625"/>
                  </a:lnTo>
                  <a:lnTo>
                    <a:pt x="154535" y="75973"/>
                  </a:lnTo>
                  <a:lnTo>
                    <a:pt x="131294" y="35375"/>
                  </a:lnTo>
                  <a:lnTo>
                    <a:pt x="98470" y="9246"/>
                  </a:lnTo>
                  <a:lnTo>
                    <a:pt x="60898" y="0"/>
                  </a:lnTo>
                  <a:lnTo>
                    <a:pt x="25223" y="9246"/>
                  </a:lnTo>
                  <a:lnTo>
                    <a:pt x="0" y="32436"/>
                  </a:lnTo>
                </a:path>
              </a:pathLst>
            </a:custGeom>
            <a:ln w="5118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98313" y="2805842"/>
              <a:ext cx="121285" cy="34925"/>
            </a:xfrm>
            <a:custGeom>
              <a:avLst/>
              <a:gdLst/>
              <a:ahLst/>
              <a:cxnLst/>
              <a:rect l="l" t="t" r="r" b="b"/>
              <a:pathLst>
                <a:path w="121285" h="34925">
                  <a:moveTo>
                    <a:pt x="0" y="0"/>
                  </a:moveTo>
                  <a:lnTo>
                    <a:pt x="120989" y="34538"/>
                  </a:lnTo>
                </a:path>
              </a:pathLst>
            </a:custGeom>
            <a:ln w="2554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49001" y="2763786"/>
              <a:ext cx="870585" cy="154305"/>
            </a:xfrm>
            <a:custGeom>
              <a:avLst/>
              <a:gdLst/>
              <a:ahLst/>
              <a:cxnLst/>
              <a:rect l="l" t="t" r="r" b="b"/>
              <a:pathLst>
                <a:path w="870585" h="154305">
                  <a:moveTo>
                    <a:pt x="870305" y="76593"/>
                  </a:moveTo>
                  <a:lnTo>
                    <a:pt x="601980" y="0"/>
                  </a:lnTo>
                  <a:lnTo>
                    <a:pt x="601980" y="50850"/>
                  </a:lnTo>
                  <a:lnTo>
                    <a:pt x="589191" y="50850"/>
                  </a:lnTo>
                  <a:lnTo>
                    <a:pt x="589191" y="50990"/>
                  </a:lnTo>
                  <a:lnTo>
                    <a:pt x="589178" y="50850"/>
                  </a:lnTo>
                  <a:lnTo>
                    <a:pt x="25615" y="50850"/>
                  </a:lnTo>
                  <a:lnTo>
                    <a:pt x="0" y="50850"/>
                  </a:lnTo>
                  <a:lnTo>
                    <a:pt x="0" y="102298"/>
                  </a:lnTo>
                  <a:lnTo>
                    <a:pt x="25552" y="102298"/>
                  </a:lnTo>
                  <a:lnTo>
                    <a:pt x="589178" y="102298"/>
                  </a:lnTo>
                  <a:lnTo>
                    <a:pt x="589178" y="89446"/>
                  </a:lnTo>
                  <a:lnTo>
                    <a:pt x="589191" y="102298"/>
                  </a:lnTo>
                  <a:lnTo>
                    <a:pt x="601980" y="102298"/>
                  </a:lnTo>
                  <a:lnTo>
                    <a:pt x="601980" y="153758"/>
                  </a:lnTo>
                  <a:lnTo>
                    <a:pt x="870305" y="7659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08862" y="2133574"/>
              <a:ext cx="602615" cy="398780"/>
            </a:xfrm>
            <a:custGeom>
              <a:avLst/>
              <a:gdLst/>
              <a:ahLst/>
              <a:cxnLst/>
              <a:rect l="l" t="t" r="r" b="b"/>
              <a:pathLst>
                <a:path w="602614" h="398780">
                  <a:moveTo>
                    <a:pt x="602043" y="372973"/>
                  </a:moveTo>
                  <a:lnTo>
                    <a:pt x="589241" y="360121"/>
                  </a:lnTo>
                  <a:lnTo>
                    <a:pt x="25628" y="0"/>
                  </a:lnTo>
                  <a:lnTo>
                    <a:pt x="12814" y="0"/>
                  </a:lnTo>
                  <a:lnTo>
                    <a:pt x="0" y="25730"/>
                  </a:lnTo>
                  <a:lnTo>
                    <a:pt x="12814" y="25730"/>
                  </a:lnTo>
                  <a:lnTo>
                    <a:pt x="576440" y="385851"/>
                  </a:lnTo>
                  <a:lnTo>
                    <a:pt x="589241" y="398703"/>
                  </a:lnTo>
                  <a:lnTo>
                    <a:pt x="602043" y="372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72475" y="2493695"/>
              <a:ext cx="1536065" cy="527050"/>
            </a:xfrm>
            <a:custGeom>
              <a:avLst/>
              <a:gdLst/>
              <a:ahLst/>
              <a:cxnLst/>
              <a:rect l="l" t="t" r="r" b="b"/>
              <a:pathLst>
                <a:path w="1536064" h="527050">
                  <a:moveTo>
                    <a:pt x="12814" y="12"/>
                  </a:moveTo>
                  <a:lnTo>
                    <a:pt x="0" y="12"/>
                  </a:lnTo>
                  <a:lnTo>
                    <a:pt x="0" y="25730"/>
                  </a:lnTo>
                  <a:lnTo>
                    <a:pt x="12814" y="25730"/>
                  </a:lnTo>
                  <a:lnTo>
                    <a:pt x="12814" y="12"/>
                  </a:lnTo>
                  <a:close/>
                </a:path>
                <a:path w="1536064" h="527050">
                  <a:moveTo>
                    <a:pt x="1535976" y="270090"/>
                  </a:moveTo>
                  <a:lnTo>
                    <a:pt x="1523161" y="244373"/>
                  </a:lnTo>
                  <a:lnTo>
                    <a:pt x="1510360" y="244360"/>
                  </a:lnTo>
                  <a:lnTo>
                    <a:pt x="12827" y="0"/>
                  </a:lnTo>
                  <a:lnTo>
                    <a:pt x="12827" y="25730"/>
                  </a:lnTo>
                  <a:lnTo>
                    <a:pt x="1458036" y="261556"/>
                  </a:lnTo>
                  <a:lnTo>
                    <a:pt x="767994" y="488137"/>
                  </a:lnTo>
                  <a:lnTo>
                    <a:pt x="755192" y="501015"/>
                  </a:lnTo>
                  <a:lnTo>
                    <a:pt x="767994" y="526719"/>
                  </a:lnTo>
                  <a:lnTo>
                    <a:pt x="780796" y="513867"/>
                  </a:lnTo>
                  <a:lnTo>
                    <a:pt x="1523161" y="270090"/>
                  </a:lnTo>
                  <a:lnTo>
                    <a:pt x="1535976" y="27009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40469" y="298183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12801" y="0"/>
                  </a:moveTo>
                  <a:lnTo>
                    <a:pt x="0" y="0"/>
                  </a:lnTo>
                  <a:lnTo>
                    <a:pt x="12801" y="25730"/>
                  </a:lnTo>
                  <a:lnTo>
                    <a:pt x="25628" y="25730"/>
                  </a:lnTo>
                  <a:lnTo>
                    <a:pt x="12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76843" y="3239071"/>
              <a:ext cx="371487" cy="72024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08862" y="2493695"/>
              <a:ext cx="2484120" cy="1478915"/>
            </a:xfrm>
            <a:custGeom>
              <a:avLst/>
              <a:gdLst/>
              <a:ahLst/>
              <a:cxnLst/>
              <a:rect l="l" t="t" r="r" b="b"/>
              <a:pathLst>
                <a:path w="2484120" h="1478914">
                  <a:moveTo>
                    <a:pt x="602043" y="25730"/>
                  </a:moveTo>
                  <a:lnTo>
                    <a:pt x="589241" y="0"/>
                  </a:lnTo>
                  <a:lnTo>
                    <a:pt x="576440" y="0"/>
                  </a:lnTo>
                  <a:lnTo>
                    <a:pt x="204965" y="244373"/>
                  </a:lnTo>
                  <a:lnTo>
                    <a:pt x="192138" y="257238"/>
                  </a:lnTo>
                  <a:lnTo>
                    <a:pt x="0" y="976896"/>
                  </a:lnTo>
                  <a:lnTo>
                    <a:pt x="0" y="989749"/>
                  </a:lnTo>
                  <a:lnTo>
                    <a:pt x="12814" y="989749"/>
                  </a:lnTo>
                  <a:lnTo>
                    <a:pt x="25628" y="989749"/>
                  </a:lnTo>
                  <a:lnTo>
                    <a:pt x="371475" y="989749"/>
                  </a:lnTo>
                  <a:lnTo>
                    <a:pt x="409905" y="989749"/>
                  </a:lnTo>
                  <a:lnTo>
                    <a:pt x="397103" y="976896"/>
                  </a:lnTo>
                  <a:lnTo>
                    <a:pt x="365061" y="848360"/>
                  </a:lnTo>
                  <a:lnTo>
                    <a:pt x="365061" y="964018"/>
                  </a:lnTo>
                  <a:lnTo>
                    <a:pt x="32486" y="964018"/>
                  </a:lnTo>
                  <a:lnTo>
                    <a:pt x="204508" y="319747"/>
                  </a:lnTo>
                  <a:lnTo>
                    <a:pt x="365061" y="964018"/>
                  </a:lnTo>
                  <a:lnTo>
                    <a:pt x="365061" y="848360"/>
                  </a:lnTo>
                  <a:lnTo>
                    <a:pt x="220510" y="268287"/>
                  </a:lnTo>
                  <a:lnTo>
                    <a:pt x="589241" y="25730"/>
                  </a:lnTo>
                  <a:lnTo>
                    <a:pt x="602043" y="25730"/>
                  </a:lnTo>
                  <a:close/>
                </a:path>
                <a:path w="2484120" h="1478914">
                  <a:moveTo>
                    <a:pt x="1920849" y="1234122"/>
                  </a:moveTo>
                  <a:lnTo>
                    <a:pt x="1908022" y="1221244"/>
                  </a:lnTo>
                  <a:lnTo>
                    <a:pt x="1872018" y="1132078"/>
                  </a:lnTo>
                  <a:lnTo>
                    <a:pt x="1872018" y="1208392"/>
                  </a:lnTo>
                  <a:lnTo>
                    <a:pt x="1534134" y="1208392"/>
                  </a:lnTo>
                  <a:lnTo>
                    <a:pt x="1703070" y="789978"/>
                  </a:lnTo>
                  <a:lnTo>
                    <a:pt x="1872018" y="1208392"/>
                  </a:lnTo>
                  <a:lnTo>
                    <a:pt x="1872018" y="1132078"/>
                  </a:lnTo>
                  <a:lnTo>
                    <a:pt x="1721612" y="759587"/>
                  </a:lnTo>
                  <a:lnTo>
                    <a:pt x="1728685" y="745375"/>
                  </a:lnTo>
                  <a:lnTo>
                    <a:pt x="1715884" y="732510"/>
                  </a:lnTo>
                  <a:lnTo>
                    <a:pt x="1710410" y="728916"/>
                  </a:lnTo>
                  <a:lnTo>
                    <a:pt x="1703082" y="706793"/>
                  </a:lnTo>
                  <a:lnTo>
                    <a:pt x="1698358" y="720991"/>
                  </a:lnTo>
                  <a:lnTo>
                    <a:pt x="1344409" y="488137"/>
                  </a:lnTo>
                  <a:lnTo>
                    <a:pt x="1331607" y="488137"/>
                  </a:lnTo>
                  <a:lnTo>
                    <a:pt x="947331" y="732510"/>
                  </a:lnTo>
                  <a:lnTo>
                    <a:pt x="934504" y="745375"/>
                  </a:lnTo>
                  <a:lnTo>
                    <a:pt x="755180" y="1465618"/>
                  </a:lnTo>
                  <a:lnTo>
                    <a:pt x="755180" y="1478470"/>
                  </a:lnTo>
                  <a:lnTo>
                    <a:pt x="780783" y="1478470"/>
                  </a:lnTo>
                  <a:lnTo>
                    <a:pt x="1126667" y="1478470"/>
                  </a:lnTo>
                  <a:lnTo>
                    <a:pt x="1139469" y="1478470"/>
                  </a:lnTo>
                  <a:lnTo>
                    <a:pt x="1165085" y="1478470"/>
                  </a:lnTo>
                  <a:lnTo>
                    <a:pt x="1152271" y="1465618"/>
                  </a:lnTo>
                  <a:lnTo>
                    <a:pt x="1119797" y="1343901"/>
                  </a:lnTo>
                  <a:lnTo>
                    <a:pt x="1119797" y="1452765"/>
                  </a:lnTo>
                  <a:lnTo>
                    <a:pt x="787171" y="1452765"/>
                  </a:lnTo>
                  <a:lnTo>
                    <a:pt x="947750" y="807910"/>
                  </a:lnTo>
                  <a:lnTo>
                    <a:pt x="1119797" y="1452765"/>
                  </a:lnTo>
                  <a:lnTo>
                    <a:pt x="1119797" y="1343901"/>
                  </a:lnTo>
                  <a:lnTo>
                    <a:pt x="963053" y="756386"/>
                  </a:lnTo>
                  <a:lnTo>
                    <a:pt x="1337894" y="518007"/>
                  </a:lnTo>
                  <a:lnTo>
                    <a:pt x="1688833" y="748880"/>
                  </a:lnTo>
                  <a:lnTo>
                    <a:pt x="1498117" y="1221244"/>
                  </a:lnTo>
                  <a:lnTo>
                    <a:pt x="1498117" y="1234122"/>
                  </a:lnTo>
                  <a:lnTo>
                    <a:pt x="1523746" y="1234122"/>
                  </a:lnTo>
                  <a:lnTo>
                    <a:pt x="1882419" y="1234122"/>
                  </a:lnTo>
                  <a:lnTo>
                    <a:pt x="1895221" y="1234122"/>
                  </a:lnTo>
                  <a:lnTo>
                    <a:pt x="1920849" y="1234122"/>
                  </a:lnTo>
                  <a:close/>
                </a:path>
                <a:path w="2484120" h="1478914">
                  <a:moveTo>
                    <a:pt x="2483878" y="501015"/>
                  </a:moveTo>
                  <a:lnTo>
                    <a:pt x="2471102" y="488137"/>
                  </a:lnTo>
                  <a:lnTo>
                    <a:pt x="2086775" y="244373"/>
                  </a:lnTo>
                  <a:lnTo>
                    <a:pt x="2073973" y="244373"/>
                  </a:lnTo>
                  <a:lnTo>
                    <a:pt x="2061171" y="270090"/>
                  </a:lnTo>
                  <a:lnTo>
                    <a:pt x="2073973" y="270090"/>
                  </a:lnTo>
                  <a:lnTo>
                    <a:pt x="2458313" y="513867"/>
                  </a:lnTo>
                  <a:lnTo>
                    <a:pt x="2471102" y="526719"/>
                  </a:lnTo>
                  <a:lnTo>
                    <a:pt x="2483878" y="5010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57203" y="2352377"/>
              <a:ext cx="242736" cy="26991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99564" y="2840528"/>
              <a:ext cx="224098" cy="25707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87126" y="2596754"/>
              <a:ext cx="223802" cy="2693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74973" y="2994710"/>
              <a:ext cx="384810" cy="720725"/>
            </a:xfrm>
            <a:custGeom>
              <a:avLst/>
              <a:gdLst/>
              <a:ahLst/>
              <a:cxnLst/>
              <a:rect l="l" t="t" r="r" b="b"/>
              <a:pathLst>
                <a:path w="384810" h="720725">
                  <a:moveTo>
                    <a:pt x="192201" y="0"/>
                  </a:moveTo>
                  <a:lnTo>
                    <a:pt x="0" y="720229"/>
                  </a:lnTo>
                  <a:lnTo>
                    <a:pt x="384352" y="720229"/>
                  </a:lnTo>
                  <a:lnTo>
                    <a:pt x="1922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62172" y="2994710"/>
              <a:ext cx="410209" cy="733425"/>
            </a:xfrm>
            <a:custGeom>
              <a:avLst/>
              <a:gdLst/>
              <a:ahLst/>
              <a:cxnLst/>
              <a:rect l="l" t="t" r="r" b="b"/>
              <a:pathLst>
                <a:path w="410210" h="733425">
                  <a:moveTo>
                    <a:pt x="409930" y="733107"/>
                  </a:moveTo>
                  <a:lnTo>
                    <a:pt x="397141" y="720242"/>
                  </a:lnTo>
                  <a:lnTo>
                    <a:pt x="364959" y="590956"/>
                  </a:lnTo>
                  <a:lnTo>
                    <a:pt x="364959" y="707377"/>
                  </a:lnTo>
                  <a:lnTo>
                    <a:pt x="32499" y="707377"/>
                  </a:lnTo>
                  <a:lnTo>
                    <a:pt x="204558" y="62445"/>
                  </a:lnTo>
                  <a:lnTo>
                    <a:pt x="364959" y="707377"/>
                  </a:lnTo>
                  <a:lnTo>
                    <a:pt x="364959" y="590956"/>
                  </a:lnTo>
                  <a:lnTo>
                    <a:pt x="217792" y="0"/>
                  </a:lnTo>
                  <a:lnTo>
                    <a:pt x="192227" y="0"/>
                  </a:lnTo>
                  <a:lnTo>
                    <a:pt x="0" y="720229"/>
                  </a:lnTo>
                  <a:lnTo>
                    <a:pt x="0" y="733107"/>
                  </a:lnTo>
                  <a:lnTo>
                    <a:pt x="12801" y="733107"/>
                  </a:lnTo>
                  <a:lnTo>
                    <a:pt x="25641" y="733107"/>
                  </a:lnTo>
                  <a:lnTo>
                    <a:pt x="371360" y="733107"/>
                  </a:lnTo>
                  <a:lnTo>
                    <a:pt x="409930" y="733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010507" y="2533960"/>
            <a:ext cx="1374140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i="1" spc="25" dirty="0">
                <a:solidFill>
                  <a:srgbClr val="0000FF"/>
                </a:solidFill>
                <a:latin typeface="Times New Roman"/>
                <a:cs typeface="Times New Roman"/>
              </a:rPr>
              <a:t>double</a:t>
            </a:r>
            <a:r>
              <a:rPr sz="1600" b="1" i="1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b="1" i="1" spc="40" dirty="0">
                <a:solidFill>
                  <a:srgbClr val="0000FF"/>
                </a:solidFill>
                <a:latin typeface="Times New Roman"/>
                <a:cs typeface="Times New Roman"/>
              </a:rPr>
              <a:t>rotation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18888" y="2597684"/>
            <a:ext cx="450215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a =</a:t>
            </a:r>
            <a:r>
              <a:rPr sz="1600" i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z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61252" y="3086410"/>
            <a:ext cx="461009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b =</a:t>
            </a:r>
            <a:r>
              <a:rPr sz="1600" i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17009" y="2842059"/>
            <a:ext cx="447675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c =</a:t>
            </a:r>
            <a:r>
              <a:rPr sz="1600" i="1" spc="-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11669" y="3523701"/>
            <a:ext cx="243204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i="1" spc="-95" dirty="0">
                <a:latin typeface="Times New Roman"/>
                <a:cs typeface="Times New Roman"/>
              </a:rPr>
              <a:t>T</a:t>
            </a:r>
            <a:r>
              <a:rPr sz="1800" spc="-142" baseline="-18518" dirty="0">
                <a:latin typeface="Times New Roman"/>
                <a:cs typeface="Times New Roman"/>
              </a:rPr>
              <a:t>0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35415" y="3768076"/>
            <a:ext cx="230504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i="1" spc="-145" dirty="0">
                <a:latin typeface="Times New Roman"/>
                <a:cs typeface="Times New Roman"/>
              </a:rPr>
              <a:t>T</a:t>
            </a:r>
            <a:r>
              <a:rPr sz="1800" spc="-217" baseline="-18518" dirty="0">
                <a:latin typeface="Times New Roman"/>
                <a:cs typeface="Times New Roman"/>
              </a:rPr>
              <a:t>2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79658" y="4011847"/>
            <a:ext cx="243204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i="1" spc="-95" dirty="0">
                <a:latin typeface="Times New Roman"/>
                <a:cs typeface="Times New Roman"/>
              </a:rPr>
              <a:t>T</a:t>
            </a:r>
            <a:r>
              <a:rPr sz="1800" spc="-142" baseline="-18518" dirty="0">
                <a:latin typeface="Times New Roman"/>
                <a:cs typeface="Times New Roman"/>
              </a:rPr>
              <a:t>1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52176" y="3729492"/>
            <a:ext cx="243204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i="1" spc="-95" dirty="0">
                <a:latin typeface="Times New Roman"/>
                <a:cs typeface="Times New Roman"/>
              </a:rPr>
              <a:t>T</a:t>
            </a:r>
            <a:r>
              <a:rPr sz="1800" spc="-142" baseline="-18518" dirty="0">
                <a:latin typeface="Times New Roman"/>
                <a:cs typeface="Times New Roman"/>
              </a:rPr>
              <a:t>3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60569" y="3729492"/>
            <a:ext cx="243204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i="1" spc="-95" dirty="0">
                <a:latin typeface="Times New Roman"/>
                <a:cs typeface="Times New Roman"/>
              </a:rPr>
              <a:t>T</a:t>
            </a:r>
            <a:r>
              <a:rPr sz="1800" spc="-142" baseline="-18518" dirty="0">
                <a:latin typeface="Times New Roman"/>
                <a:cs typeface="Times New Roman"/>
              </a:rPr>
              <a:t>0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45864" y="3523701"/>
            <a:ext cx="243204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i="1" spc="-95" dirty="0">
                <a:latin typeface="Times New Roman"/>
                <a:cs typeface="Times New Roman"/>
              </a:rPr>
              <a:t>T</a:t>
            </a:r>
            <a:r>
              <a:rPr sz="1800" spc="-142" baseline="-18518" dirty="0">
                <a:latin typeface="Times New Roman"/>
                <a:cs typeface="Times New Roman"/>
              </a:rPr>
              <a:t>2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27200" y="3729492"/>
            <a:ext cx="242570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i="1" spc="-95" dirty="0">
                <a:latin typeface="Times New Roman"/>
                <a:cs typeface="Times New Roman"/>
              </a:rPr>
              <a:t>T</a:t>
            </a:r>
            <a:r>
              <a:rPr sz="1800" spc="-142" baseline="-18518" dirty="0">
                <a:latin typeface="Times New Roman"/>
                <a:cs typeface="Times New Roman"/>
              </a:rPr>
              <a:t>3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816349" y="3729492"/>
            <a:ext cx="243204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00" i="1" spc="-95" dirty="0">
                <a:latin typeface="Times New Roman"/>
                <a:cs typeface="Times New Roman"/>
              </a:rPr>
              <a:t>T</a:t>
            </a:r>
            <a:r>
              <a:rPr sz="1800" spc="-142" baseline="-18518" dirty="0">
                <a:latin typeface="Times New Roman"/>
                <a:cs typeface="Times New Roman"/>
              </a:rPr>
              <a:t>1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355011" y="2842059"/>
            <a:ext cx="450215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a =</a:t>
            </a:r>
            <a:r>
              <a:rPr sz="1600" i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z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97304" y="2623413"/>
            <a:ext cx="461009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b =</a:t>
            </a:r>
            <a:r>
              <a:rPr sz="1600" i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65863" y="2842059"/>
            <a:ext cx="447675" cy="27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c =</a:t>
            </a:r>
            <a:r>
              <a:rPr sz="1600" i="1" spc="-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873246" y="4203737"/>
            <a:ext cx="3543300" cy="1574800"/>
            <a:chOff x="3873246" y="4203737"/>
            <a:chExt cx="3543300" cy="1574800"/>
          </a:xfrm>
        </p:grpSpPr>
        <p:sp>
          <p:nvSpPr>
            <p:cNvPr id="55" name="object 55"/>
            <p:cNvSpPr/>
            <p:nvPr/>
          </p:nvSpPr>
          <p:spPr>
            <a:xfrm>
              <a:off x="4952975" y="4800612"/>
              <a:ext cx="406400" cy="254000"/>
            </a:xfrm>
            <a:custGeom>
              <a:avLst/>
              <a:gdLst/>
              <a:ahLst/>
              <a:cxnLst/>
              <a:rect l="l" t="t" r="r" b="b"/>
              <a:pathLst>
                <a:path w="406400" h="254000">
                  <a:moveTo>
                    <a:pt x="405980" y="25387"/>
                  </a:moveTo>
                  <a:lnTo>
                    <a:pt x="393306" y="0"/>
                  </a:lnTo>
                  <a:lnTo>
                    <a:pt x="380631" y="0"/>
                  </a:lnTo>
                  <a:lnTo>
                    <a:pt x="12674" y="215900"/>
                  </a:lnTo>
                  <a:lnTo>
                    <a:pt x="0" y="228587"/>
                  </a:lnTo>
                  <a:lnTo>
                    <a:pt x="12674" y="254000"/>
                  </a:lnTo>
                  <a:lnTo>
                    <a:pt x="25336" y="241274"/>
                  </a:lnTo>
                  <a:lnTo>
                    <a:pt x="393306" y="25387"/>
                  </a:lnTo>
                  <a:lnTo>
                    <a:pt x="405980" y="25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87760" y="5041887"/>
              <a:ext cx="368935" cy="711200"/>
            </a:xfrm>
            <a:custGeom>
              <a:avLst/>
              <a:gdLst/>
              <a:ahLst/>
              <a:cxnLst/>
              <a:rect l="l" t="t" r="r" b="b"/>
              <a:pathLst>
                <a:path w="368935" h="711200">
                  <a:moveTo>
                    <a:pt x="177888" y="0"/>
                  </a:moveTo>
                  <a:lnTo>
                    <a:pt x="0" y="711180"/>
                  </a:lnTo>
                  <a:lnTo>
                    <a:pt x="368439" y="711180"/>
                  </a:lnTo>
                  <a:lnTo>
                    <a:pt x="177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762411" y="5029199"/>
              <a:ext cx="419734" cy="723900"/>
            </a:xfrm>
            <a:custGeom>
              <a:avLst/>
              <a:gdLst/>
              <a:ahLst/>
              <a:cxnLst/>
              <a:rect l="l" t="t" r="r" b="b"/>
              <a:pathLst>
                <a:path w="419735" h="723900">
                  <a:moveTo>
                    <a:pt x="419125" y="723874"/>
                  </a:moveTo>
                  <a:lnTo>
                    <a:pt x="406463" y="711161"/>
                  </a:lnTo>
                  <a:lnTo>
                    <a:pt x="374294" y="591121"/>
                  </a:lnTo>
                  <a:lnTo>
                    <a:pt x="374294" y="698461"/>
                  </a:lnTo>
                  <a:lnTo>
                    <a:pt x="32156" y="698461"/>
                  </a:lnTo>
                  <a:lnTo>
                    <a:pt x="203225" y="59982"/>
                  </a:lnTo>
                  <a:lnTo>
                    <a:pt x="374294" y="698461"/>
                  </a:lnTo>
                  <a:lnTo>
                    <a:pt x="374294" y="591121"/>
                  </a:lnTo>
                  <a:lnTo>
                    <a:pt x="215900" y="0"/>
                  </a:lnTo>
                  <a:lnTo>
                    <a:pt x="190563" y="0"/>
                  </a:lnTo>
                  <a:lnTo>
                    <a:pt x="0" y="711161"/>
                  </a:lnTo>
                  <a:lnTo>
                    <a:pt x="0" y="723874"/>
                  </a:lnTo>
                  <a:lnTo>
                    <a:pt x="25349" y="723874"/>
                  </a:lnTo>
                  <a:lnTo>
                    <a:pt x="381114" y="723874"/>
                  </a:lnTo>
                  <a:lnTo>
                    <a:pt x="393788" y="723874"/>
                  </a:lnTo>
                  <a:lnTo>
                    <a:pt x="419125" y="723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20703" y="4800612"/>
              <a:ext cx="26034" cy="38100"/>
            </a:xfrm>
            <a:custGeom>
              <a:avLst/>
              <a:gdLst/>
              <a:ahLst/>
              <a:cxnLst/>
              <a:rect l="l" t="t" r="r" b="b"/>
              <a:pathLst>
                <a:path w="26035" h="38100">
                  <a:moveTo>
                    <a:pt x="12903" y="0"/>
                  </a:moveTo>
                  <a:lnTo>
                    <a:pt x="0" y="12700"/>
                  </a:lnTo>
                  <a:lnTo>
                    <a:pt x="12903" y="38100"/>
                  </a:lnTo>
                  <a:lnTo>
                    <a:pt x="25577" y="25387"/>
                  </a:lnTo>
                  <a:lnTo>
                    <a:pt x="1290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70244" y="4203737"/>
              <a:ext cx="1346200" cy="393700"/>
            </a:xfrm>
            <a:custGeom>
              <a:avLst/>
              <a:gdLst/>
              <a:ahLst/>
              <a:cxnLst/>
              <a:rect l="l" t="t" r="r" b="b"/>
              <a:pathLst>
                <a:path w="1346200" h="393700">
                  <a:moveTo>
                    <a:pt x="1346085" y="25400"/>
                  </a:moveTo>
                  <a:lnTo>
                    <a:pt x="1333411" y="0"/>
                  </a:lnTo>
                  <a:lnTo>
                    <a:pt x="1320736" y="0"/>
                  </a:lnTo>
                  <a:lnTo>
                    <a:pt x="12674" y="355587"/>
                  </a:lnTo>
                  <a:lnTo>
                    <a:pt x="0" y="368274"/>
                  </a:lnTo>
                  <a:lnTo>
                    <a:pt x="12674" y="393674"/>
                  </a:lnTo>
                  <a:lnTo>
                    <a:pt x="25577" y="380987"/>
                  </a:lnTo>
                  <a:lnTo>
                    <a:pt x="1333411" y="25400"/>
                  </a:lnTo>
                  <a:lnTo>
                    <a:pt x="1346085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333606" y="4559325"/>
              <a:ext cx="1524635" cy="279400"/>
            </a:xfrm>
            <a:custGeom>
              <a:avLst/>
              <a:gdLst/>
              <a:ahLst/>
              <a:cxnLst/>
              <a:rect l="l" t="t" r="r" b="b"/>
              <a:pathLst>
                <a:path w="1524634" h="279400">
                  <a:moveTo>
                    <a:pt x="1524431" y="253987"/>
                  </a:moveTo>
                  <a:lnTo>
                    <a:pt x="1511757" y="241287"/>
                  </a:lnTo>
                  <a:lnTo>
                    <a:pt x="762215" y="0"/>
                  </a:lnTo>
                  <a:lnTo>
                    <a:pt x="749312" y="0"/>
                  </a:lnTo>
                  <a:lnTo>
                    <a:pt x="0" y="241287"/>
                  </a:lnTo>
                  <a:lnTo>
                    <a:pt x="12674" y="266674"/>
                  </a:lnTo>
                  <a:lnTo>
                    <a:pt x="755764" y="27482"/>
                  </a:lnTo>
                  <a:lnTo>
                    <a:pt x="1498854" y="266674"/>
                  </a:lnTo>
                  <a:lnTo>
                    <a:pt x="1511757" y="279387"/>
                  </a:lnTo>
                  <a:lnTo>
                    <a:pt x="1524431" y="2539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20703" y="4800612"/>
              <a:ext cx="2096135" cy="977900"/>
            </a:xfrm>
            <a:custGeom>
              <a:avLst/>
              <a:gdLst/>
              <a:ahLst/>
              <a:cxnLst/>
              <a:rect l="l" t="t" r="r" b="b"/>
              <a:pathLst>
                <a:path w="2096134" h="977900">
                  <a:moveTo>
                    <a:pt x="609917" y="736561"/>
                  </a:moveTo>
                  <a:lnTo>
                    <a:pt x="597242" y="723874"/>
                  </a:lnTo>
                  <a:lnTo>
                    <a:pt x="561352" y="635393"/>
                  </a:lnTo>
                  <a:lnTo>
                    <a:pt x="561352" y="711161"/>
                  </a:lnTo>
                  <a:lnTo>
                    <a:pt x="238417" y="711161"/>
                  </a:lnTo>
                  <a:lnTo>
                    <a:pt x="394335" y="299326"/>
                  </a:lnTo>
                  <a:lnTo>
                    <a:pt x="561352" y="711161"/>
                  </a:lnTo>
                  <a:lnTo>
                    <a:pt x="561352" y="635393"/>
                  </a:lnTo>
                  <a:lnTo>
                    <a:pt x="412356" y="268008"/>
                  </a:lnTo>
                  <a:lnTo>
                    <a:pt x="419354" y="254000"/>
                  </a:lnTo>
                  <a:lnTo>
                    <a:pt x="406692" y="241274"/>
                  </a:lnTo>
                  <a:lnTo>
                    <a:pt x="401320" y="237883"/>
                  </a:lnTo>
                  <a:lnTo>
                    <a:pt x="394017" y="215900"/>
                  </a:lnTo>
                  <a:lnTo>
                    <a:pt x="389166" y="230187"/>
                  </a:lnTo>
                  <a:lnTo>
                    <a:pt x="25577" y="0"/>
                  </a:lnTo>
                  <a:lnTo>
                    <a:pt x="12903" y="0"/>
                  </a:lnTo>
                  <a:lnTo>
                    <a:pt x="0" y="25387"/>
                  </a:lnTo>
                  <a:lnTo>
                    <a:pt x="12903" y="25387"/>
                  </a:lnTo>
                  <a:lnTo>
                    <a:pt x="379717" y="257644"/>
                  </a:lnTo>
                  <a:lnTo>
                    <a:pt x="203454" y="723874"/>
                  </a:lnTo>
                  <a:lnTo>
                    <a:pt x="203454" y="736561"/>
                  </a:lnTo>
                  <a:lnTo>
                    <a:pt x="228803" y="736561"/>
                  </a:lnTo>
                  <a:lnTo>
                    <a:pt x="571665" y="736561"/>
                  </a:lnTo>
                  <a:lnTo>
                    <a:pt x="584568" y="736561"/>
                  </a:lnTo>
                  <a:lnTo>
                    <a:pt x="609917" y="736561"/>
                  </a:lnTo>
                  <a:close/>
                </a:path>
                <a:path w="2096134" h="977900">
                  <a:moveTo>
                    <a:pt x="2095627" y="977849"/>
                  </a:moveTo>
                  <a:lnTo>
                    <a:pt x="2082952" y="965149"/>
                  </a:lnTo>
                  <a:lnTo>
                    <a:pt x="2050796" y="845146"/>
                  </a:lnTo>
                  <a:lnTo>
                    <a:pt x="2050796" y="952461"/>
                  </a:lnTo>
                  <a:lnTo>
                    <a:pt x="1708632" y="952461"/>
                  </a:lnTo>
                  <a:lnTo>
                    <a:pt x="1879714" y="313994"/>
                  </a:lnTo>
                  <a:lnTo>
                    <a:pt x="2050796" y="952461"/>
                  </a:lnTo>
                  <a:lnTo>
                    <a:pt x="2050796" y="845146"/>
                  </a:lnTo>
                  <a:lnTo>
                    <a:pt x="1896821" y="270510"/>
                  </a:lnTo>
                  <a:lnTo>
                    <a:pt x="1905063" y="254000"/>
                  </a:lnTo>
                  <a:lnTo>
                    <a:pt x="1892401" y="241274"/>
                  </a:lnTo>
                  <a:lnTo>
                    <a:pt x="1524660" y="0"/>
                  </a:lnTo>
                  <a:lnTo>
                    <a:pt x="1511757" y="0"/>
                  </a:lnTo>
                  <a:lnTo>
                    <a:pt x="1499082" y="25387"/>
                  </a:lnTo>
                  <a:lnTo>
                    <a:pt x="1511757" y="25387"/>
                  </a:lnTo>
                  <a:lnTo>
                    <a:pt x="1866049" y="257733"/>
                  </a:lnTo>
                  <a:lnTo>
                    <a:pt x="1676501" y="965149"/>
                  </a:lnTo>
                  <a:lnTo>
                    <a:pt x="1676501" y="977849"/>
                  </a:lnTo>
                  <a:lnTo>
                    <a:pt x="1701838" y="977849"/>
                  </a:lnTo>
                  <a:lnTo>
                    <a:pt x="2057603" y="977849"/>
                  </a:lnTo>
                  <a:lnTo>
                    <a:pt x="2070277" y="977849"/>
                  </a:lnTo>
                  <a:lnTo>
                    <a:pt x="2095627" y="9778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260795" y="5054612"/>
              <a:ext cx="368439" cy="71114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248120" y="4800612"/>
              <a:ext cx="597535" cy="977900"/>
            </a:xfrm>
            <a:custGeom>
              <a:avLst/>
              <a:gdLst/>
              <a:ahLst/>
              <a:cxnLst/>
              <a:rect l="l" t="t" r="r" b="b"/>
              <a:pathLst>
                <a:path w="597534" h="977900">
                  <a:moveTo>
                    <a:pt x="597242" y="25387"/>
                  </a:moveTo>
                  <a:lnTo>
                    <a:pt x="584339" y="0"/>
                  </a:lnTo>
                  <a:lnTo>
                    <a:pt x="190563" y="241274"/>
                  </a:lnTo>
                  <a:lnTo>
                    <a:pt x="177888" y="254000"/>
                  </a:lnTo>
                  <a:lnTo>
                    <a:pt x="0" y="965149"/>
                  </a:lnTo>
                  <a:lnTo>
                    <a:pt x="0" y="977849"/>
                  </a:lnTo>
                  <a:lnTo>
                    <a:pt x="25590" y="977849"/>
                  </a:lnTo>
                  <a:lnTo>
                    <a:pt x="368439" y="977849"/>
                  </a:lnTo>
                  <a:lnTo>
                    <a:pt x="381101" y="977849"/>
                  </a:lnTo>
                  <a:lnTo>
                    <a:pt x="406692" y="977849"/>
                  </a:lnTo>
                  <a:lnTo>
                    <a:pt x="393788" y="965149"/>
                  </a:lnTo>
                  <a:lnTo>
                    <a:pt x="361632" y="845159"/>
                  </a:lnTo>
                  <a:lnTo>
                    <a:pt x="361632" y="952461"/>
                  </a:lnTo>
                  <a:lnTo>
                    <a:pt x="31927" y="952461"/>
                  </a:lnTo>
                  <a:lnTo>
                    <a:pt x="190995" y="315658"/>
                  </a:lnTo>
                  <a:lnTo>
                    <a:pt x="361632" y="952461"/>
                  </a:lnTo>
                  <a:lnTo>
                    <a:pt x="361632" y="845159"/>
                  </a:lnTo>
                  <a:lnTo>
                    <a:pt x="206146" y="264909"/>
                  </a:lnTo>
                  <a:lnTo>
                    <a:pt x="597242" y="25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730847" y="4699012"/>
              <a:ext cx="177876" cy="22858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19783" y="4686325"/>
              <a:ext cx="102235" cy="245110"/>
            </a:xfrm>
            <a:custGeom>
              <a:avLst/>
              <a:gdLst/>
              <a:ahLst/>
              <a:cxnLst/>
              <a:rect l="l" t="t" r="r" b="b"/>
              <a:pathLst>
                <a:path w="102234" h="245110">
                  <a:moveTo>
                    <a:pt x="37360" y="244836"/>
                  </a:moveTo>
                  <a:lnTo>
                    <a:pt x="69900" y="219045"/>
                  </a:lnTo>
                  <a:lnTo>
                    <a:pt x="92894" y="178967"/>
                  </a:lnTo>
                  <a:lnTo>
                    <a:pt x="101610" y="126981"/>
                  </a:lnTo>
                  <a:lnTo>
                    <a:pt x="92894" y="74996"/>
                  </a:lnTo>
                  <a:lnTo>
                    <a:pt x="69900" y="34917"/>
                  </a:lnTo>
                  <a:lnTo>
                    <a:pt x="37358" y="9125"/>
                  </a:lnTo>
                  <a:lnTo>
                    <a:pt x="0" y="0"/>
                  </a:lnTo>
                </a:path>
              </a:pathLst>
            </a:custGeom>
            <a:ln w="507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94209" y="4457725"/>
              <a:ext cx="164973" cy="2286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43821" y="4445028"/>
              <a:ext cx="128270" cy="245110"/>
            </a:xfrm>
            <a:custGeom>
              <a:avLst/>
              <a:gdLst/>
              <a:ahLst/>
              <a:cxnLst/>
              <a:rect l="l" t="t" r="r" b="b"/>
              <a:pathLst>
                <a:path w="128270" h="245110">
                  <a:moveTo>
                    <a:pt x="63778" y="244857"/>
                  </a:moveTo>
                  <a:lnTo>
                    <a:pt x="96320" y="219058"/>
                  </a:lnTo>
                  <a:lnTo>
                    <a:pt x="119314" y="178971"/>
                  </a:lnTo>
                  <a:lnTo>
                    <a:pt x="128030" y="126982"/>
                  </a:lnTo>
                  <a:lnTo>
                    <a:pt x="119314" y="74997"/>
                  </a:lnTo>
                  <a:lnTo>
                    <a:pt x="96320" y="34918"/>
                  </a:lnTo>
                  <a:lnTo>
                    <a:pt x="63777" y="9126"/>
                  </a:lnTo>
                  <a:lnTo>
                    <a:pt x="26417" y="0"/>
                  </a:lnTo>
                  <a:lnTo>
                    <a:pt x="0" y="6833"/>
                  </a:lnTo>
                </a:path>
              </a:pathLst>
            </a:custGeom>
            <a:ln w="5073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245138" y="4699012"/>
              <a:ext cx="177406" cy="22858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333605" y="4686325"/>
              <a:ext cx="102235" cy="245110"/>
            </a:xfrm>
            <a:custGeom>
              <a:avLst/>
              <a:gdLst/>
              <a:ahLst/>
              <a:cxnLst/>
              <a:rect l="l" t="t" r="r" b="b"/>
              <a:pathLst>
                <a:path w="102235" h="245110">
                  <a:moveTo>
                    <a:pt x="37262" y="244836"/>
                  </a:moveTo>
                  <a:lnTo>
                    <a:pt x="69813" y="219046"/>
                  </a:lnTo>
                  <a:lnTo>
                    <a:pt x="92862" y="178967"/>
                  </a:lnTo>
                  <a:lnTo>
                    <a:pt x="101611" y="126982"/>
                  </a:lnTo>
                  <a:lnTo>
                    <a:pt x="92862" y="74996"/>
                  </a:lnTo>
                  <a:lnTo>
                    <a:pt x="69813" y="34918"/>
                  </a:lnTo>
                  <a:lnTo>
                    <a:pt x="37260" y="9125"/>
                  </a:lnTo>
                  <a:lnTo>
                    <a:pt x="0" y="0"/>
                  </a:lnTo>
                </a:path>
              </a:pathLst>
            </a:custGeom>
            <a:ln w="5075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44911" y="487681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0" y="0"/>
                  </a:moveTo>
                  <a:lnTo>
                    <a:pt x="197" y="22015"/>
                  </a:lnTo>
                  <a:lnTo>
                    <a:pt x="1582" y="30156"/>
                  </a:lnTo>
                  <a:lnTo>
                    <a:pt x="5341" y="35915"/>
                  </a:lnTo>
                  <a:lnTo>
                    <a:pt x="12661" y="38100"/>
                  </a:lnTo>
                  <a:lnTo>
                    <a:pt x="21969" y="35915"/>
                  </a:lnTo>
                  <a:lnTo>
                    <a:pt x="30089" y="30156"/>
                  </a:lnTo>
                  <a:lnTo>
                    <a:pt x="35832" y="22015"/>
                  </a:lnTo>
                  <a:lnTo>
                    <a:pt x="38011" y="12687"/>
                  </a:lnTo>
                  <a:lnTo>
                    <a:pt x="35832" y="5352"/>
                  </a:lnTo>
                  <a:lnTo>
                    <a:pt x="30089" y="1585"/>
                  </a:lnTo>
                  <a:lnTo>
                    <a:pt x="21969" y="19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470248" y="4902195"/>
              <a:ext cx="267335" cy="76835"/>
            </a:xfrm>
            <a:custGeom>
              <a:avLst/>
              <a:gdLst/>
              <a:ahLst/>
              <a:cxnLst/>
              <a:rect l="l" t="t" r="r" b="b"/>
              <a:pathLst>
                <a:path w="267335" h="76835">
                  <a:moveTo>
                    <a:pt x="266812" y="0"/>
                  </a:moveTo>
                  <a:lnTo>
                    <a:pt x="0" y="76214"/>
                  </a:lnTo>
                </a:path>
              </a:pathLst>
            </a:custGeom>
            <a:ln w="2522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73246" y="4825999"/>
              <a:ext cx="864235" cy="153035"/>
            </a:xfrm>
            <a:custGeom>
              <a:avLst/>
              <a:gdLst/>
              <a:ahLst/>
              <a:cxnLst/>
              <a:rect l="l" t="t" r="r" b="b"/>
              <a:pathLst>
                <a:path w="864235" h="153035">
                  <a:moveTo>
                    <a:pt x="863828" y="76200"/>
                  </a:moveTo>
                  <a:lnTo>
                    <a:pt x="597001" y="0"/>
                  </a:lnTo>
                  <a:lnTo>
                    <a:pt x="597001" y="50800"/>
                  </a:lnTo>
                  <a:lnTo>
                    <a:pt x="25400" y="50800"/>
                  </a:lnTo>
                  <a:lnTo>
                    <a:pt x="0" y="50800"/>
                  </a:lnTo>
                  <a:lnTo>
                    <a:pt x="0" y="101600"/>
                  </a:lnTo>
                  <a:lnTo>
                    <a:pt x="25336" y="101600"/>
                  </a:lnTo>
                  <a:lnTo>
                    <a:pt x="597001" y="101600"/>
                  </a:lnTo>
                  <a:lnTo>
                    <a:pt x="597001" y="152412"/>
                  </a:lnTo>
                  <a:lnTo>
                    <a:pt x="863828" y="7620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1155726" y="4203737"/>
            <a:ext cx="2641600" cy="1802764"/>
            <a:chOff x="1155726" y="4203737"/>
            <a:chExt cx="2641600" cy="1802764"/>
          </a:xfrm>
        </p:grpSpPr>
        <p:sp>
          <p:nvSpPr>
            <p:cNvPr id="74" name="object 74"/>
            <p:cNvSpPr/>
            <p:nvPr/>
          </p:nvSpPr>
          <p:spPr>
            <a:xfrm>
              <a:off x="3200438" y="4203737"/>
              <a:ext cx="596900" cy="393700"/>
            </a:xfrm>
            <a:custGeom>
              <a:avLst/>
              <a:gdLst/>
              <a:ahLst/>
              <a:cxnLst/>
              <a:rect l="l" t="t" r="r" b="b"/>
              <a:pathLst>
                <a:path w="596900" h="393700">
                  <a:moveTo>
                    <a:pt x="596531" y="25400"/>
                  </a:moveTo>
                  <a:lnTo>
                    <a:pt x="583869" y="0"/>
                  </a:lnTo>
                  <a:lnTo>
                    <a:pt x="571195" y="0"/>
                  </a:lnTo>
                  <a:lnTo>
                    <a:pt x="12725" y="355587"/>
                  </a:lnTo>
                  <a:lnTo>
                    <a:pt x="0" y="368274"/>
                  </a:lnTo>
                  <a:lnTo>
                    <a:pt x="12725" y="393674"/>
                  </a:lnTo>
                  <a:lnTo>
                    <a:pt x="25412" y="380987"/>
                  </a:lnTo>
                  <a:lnTo>
                    <a:pt x="583869" y="25400"/>
                  </a:lnTo>
                  <a:lnTo>
                    <a:pt x="596531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14677" y="4559325"/>
              <a:ext cx="1511300" cy="520700"/>
            </a:xfrm>
            <a:custGeom>
              <a:avLst/>
              <a:gdLst/>
              <a:ahLst/>
              <a:cxnLst/>
              <a:rect l="l" t="t" r="r" b="b"/>
              <a:pathLst>
                <a:path w="1511300" h="520700">
                  <a:moveTo>
                    <a:pt x="1511185" y="0"/>
                  </a:moveTo>
                  <a:lnTo>
                    <a:pt x="1498485" y="0"/>
                  </a:lnTo>
                  <a:lnTo>
                    <a:pt x="12725" y="241287"/>
                  </a:lnTo>
                  <a:lnTo>
                    <a:pt x="0" y="241274"/>
                  </a:lnTo>
                  <a:lnTo>
                    <a:pt x="0" y="266674"/>
                  </a:lnTo>
                  <a:lnTo>
                    <a:pt x="12712" y="266674"/>
                  </a:lnTo>
                  <a:lnTo>
                    <a:pt x="761657" y="507974"/>
                  </a:lnTo>
                  <a:lnTo>
                    <a:pt x="774357" y="520661"/>
                  </a:lnTo>
                  <a:lnTo>
                    <a:pt x="787069" y="495287"/>
                  </a:lnTo>
                  <a:lnTo>
                    <a:pt x="774357" y="482561"/>
                  </a:lnTo>
                  <a:lnTo>
                    <a:pt x="73558" y="256806"/>
                  </a:lnTo>
                  <a:lnTo>
                    <a:pt x="1498485" y="25400"/>
                  </a:lnTo>
                  <a:lnTo>
                    <a:pt x="1511185" y="25400"/>
                  </a:lnTo>
                  <a:lnTo>
                    <a:pt x="151118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463634" y="5041887"/>
              <a:ext cx="25400" cy="26034"/>
            </a:xfrm>
            <a:custGeom>
              <a:avLst/>
              <a:gdLst/>
              <a:ahLst/>
              <a:cxnLst/>
              <a:rect l="l" t="t" r="r" b="b"/>
              <a:pathLst>
                <a:path w="25400" h="26035">
                  <a:moveTo>
                    <a:pt x="25400" y="0"/>
                  </a:moveTo>
                  <a:lnTo>
                    <a:pt x="12700" y="0"/>
                  </a:lnTo>
                  <a:lnTo>
                    <a:pt x="0" y="25412"/>
                  </a:lnTo>
                  <a:lnTo>
                    <a:pt x="12700" y="25412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666885" y="5295874"/>
              <a:ext cx="368414" cy="7105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346276" y="4559325"/>
              <a:ext cx="2451100" cy="1447165"/>
            </a:xfrm>
            <a:custGeom>
              <a:avLst/>
              <a:gdLst/>
              <a:ahLst/>
              <a:cxnLst/>
              <a:rect l="l" t="t" r="r" b="b"/>
              <a:pathLst>
                <a:path w="2451100" h="1447164">
                  <a:moveTo>
                    <a:pt x="406514" y="266674"/>
                  </a:moveTo>
                  <a:lnTo>
                    <a:pt x="393827" y="241287"/>
                  </a:lnTo>
                  <a:lnTo>
                    <a:pt x="381127" y="241287"/>
                  </a:lnTo>
                  <a:lnTo>
                    <a:pt x="12712" y="482561"/>
                  </a:lnTo>
                  <a:lnTo>
                    <a:pt x="0" y="495287"/>
                  </a:lnTo>
                  <a:lnTo>
                    <a:pt x="12712" y="520661"/>
                  </a:lnTo>
                  <a:lnTo>
                    <a:pt x="25412" y="507974"/>
                  </a:lnTo>
                  <a:lnTo>
                    <a:pt x="393827" y="266674"/>
                  </a:lnTo>
                  <a:lnTo>
                    <a:pt x="406514" y="266674"/>
                  </a:lnTo>
                  <a:close/>
                </a:path>
                <a:path w="2451100" h="1447164">
                  <a:moveTo>
                    <a:pt x="1714436" y="1447152"/>
                  </a:moveTo>
                  <a:lnTo>
                    <a:pt x="1701723" y="1434465"/>
                  </a:lnTo>
                  <a:lnTo>
                    <a:pt x="1669503" y="1314348"/>
                  </a:lnTo>
                  <a:lnTo>
                    <a:pt x="1669503" y="1421752"/>
                  </a:lnTo>
                  <a:lnTo>
                    <a:pt x="1327416" y="1421752"/>
                  </a:lnTo>
                  <a:lnTo>
                    <a:pt x="1498447" y="783932"/>
                  </a:lnTo>
                  <a:lnTo>
                    <a:pt x="1669503" y="1421752"/>
                  </a:lnTo>
                  <a:lnTo>
                    <a:pt x="1669503" y="1314348"/>
                  </a:lnTo>
                  <a:lnTo>
                    <a:pt x="1515592" y="740410"/>
                  </a:lnTo>
                  <a:lnTo>
                    <a:pt x="1523860" y="723861"/>
                  </a:lnTo>
                  <a:lnTo>
                    <a:pt x="1511160" y="711174"/>
                  </a:lnTo>
                  <a:lnTo>
                    <a:pt x="1142758" y="482561"/>
                  </a:lnTo>
                  <a:lnTo>
                    <a:pt x="1130058" y="482561"/>
                  </a:lnTo>
                  <a:lnTo>
                    <a:pt x="756005" y="706945"/>
                  </a:lnTo>
                  <a:lnTo>
                    <a:pt x="748957" y="685761"/>
                  </a:lnTo>
                  <a:lnTo>
                    <a:pt x="736231" y="723861"/>
                  </a:lnTo>
                  <a:lnTo>
                    <a:pt x="558965" y="1206436"/>
                  </a:lnTo>
                  <a:lnTo>
                    <a:pt x="558965" y="1219136"/>
                  </a:lnTo>
                  <a:lnTo>
                    <a:pt x="571677" y="1219136"/>
                  </a:lnTo>
                  <a:lnTo>
                    <a:pt x="584377" y="1219136"/>
                  </a:lnTo>
                  <a:lnTo>
                    <a:pt x="926807" y="1219136"/>
                  </a:lnTo>
                  <a:lnTo>
                    <a:pt x="964920" y="1219136"/>
                  </a:lnTo>
                  <a:lnTo>
                    <a:pt x="952195" y="1206436"/>
                  </a:lnTo>
                  <a:lnTo>
                    <a:pt x="916774" y="1116761"/>
                  </a:lnTo>
                  <a:lnTo>
                    <a:pt x="916774" y="1193749"/>
                  </a:lnTo>
                  <a:lnTo>
                    <a:pt x="593699" y="1193749"/>
                  </a:lnTo>
                  <a:lnTo>
                    <a:pt x="749388" y="769899"/>
                  </a:lnTo>
                  <a:lnTo>
                    <a:pt x="916774" y="1193749"/>
                  </a:lnTo>
                  <a:lnTo>
                    <a:pt x="916774" y="1116761"/>
                  </a:lnTo>
                  <a:lnTo>
                    <a:pt x="765683" y="734123"/>
                  </a:lnTo>
                  <a:lnTo>
                    <a:pt x="1136294" y="511848"/>
                  </a:lnTo>
                  <a:lnTo>
                    <a:pt x="1484642" y="727976"/>
                  </a:lnTo>
                  <a:lnTo>
                    <a:pt x="1295196" y="1434465"/>
                  </a:lnTo>
                  <a:lnTo>
                    <a:pt x="1295196" y="1447152"/>
                  </a:lnTo>
                  <a:lnTo>
                    <a:pt x="1307922" y="1447152"/>
                  </a:lnTo>
                  <a:lnTo>
                    <a:pt x="1320609" y="1447152"/>
                  </a:lnTo>
                  <a:lnTo>
                    <a:pt x="1676323" y="1447152"/>
                  </a:lnTo>
                  <a:lnTo>
                    <a:pt x="1714436" y="1447152"/>
                  </a:lnTo>
                  <a:close/>
                </a:path>
                <a:path w="2451100" h="1447164">
                  <a:moveTo>
                    <a:pt x="2450693" y="977849"/>
                  </a:moveTo>
                  <a:lnTo>
                    <a:pt x="2438031" y="965161"/>
                  </a:lnTo>
                  <a:lnTo>
                    <a:pt x="2406116" y="837247"/>
                  </a:lnTo>
                  <a:lnTo>
                    <a:pt x="2406116" y="952449"/>
                  </a:lnTo>
                  <a:lnTo>
                    <a:pt x="2076856" y="952449"/>
                  </a:lnTo>
                  <a:lnTo>
                    <a:pt x="2247481" y="315683"/>
                  </a:lnTo>
                  <a:lnTo>
                    <a:pt x="2406116" y="952449"/>
                  </a:lnTo>
                  <a:lnTo>
                    <a:pt x="2406116" y="837247"/>
                  </a:lnTo>
                  <a:lnTo>
                    <a:pt x="2264829" y="270929"/>
                  </a:lnTo>
                  <a:lnTo>
                    <a:pt x="2273287" y="253987"/>
                  </a:lnTo>
                  <a:lnTo>
                    <a:pt x="2260612" y="241287"/>
                  </a:lnTo>
                  <a:lnTo>
                    <a:pt x="1879574" y="0"/>
                  </a:lnTo>
                  <a:lnTo>
                    <a:pt x="1866887" y="0"/>
                  </a:lnTo>
                  <a:lnTo>
                    <a:pt x="1854161" y="25400"/>
                  </a:lnTo>
                  <a:lnTo>
                    <a:pt x="1866887" y="25400"/>
                  </a:lnTo>
                  <a:lnTo>
                    <a:pt x="2234196" y="257987"/>
                  </a:lnTo>
                  <a:lnTo>
                    <a:pt x="2044712" y="965161"/>
                  </a:lnTo>
                  <a:lnTo>
                    <a:pt x="2044712" y="977849"/>
                  </a:lnTo>
                  <a:lnTo>
                    <a:pt x="2070061" y="977849"/>
                  </a:lnTo>
                  <a:lnTo>
                    <a:pt x="2412454" y="977849"/>
                  </a:lnTo>
                  <a:lnTo>
                    <a:pt x="2425357" y="977849"/>
                  </a:lnTo>
                  <a:lnTo>
                    <a:pt x="2450693" y="9778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124212" y="4457725"/>
              <a:ext cx="177863" cy="2286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75834" y="4445028"/>
              <a:ext cx="139065" cy="245110"/>
            </a:xfrm>
            <a:custGeom>
              <a:avLst/>
              <a:gdLst/>
              <a:ahLst/>
              <a:cxnLst/>
              <a:rect l="l" t="t" r="r" b="b"/>
              <a:pathLst>
                <a:path w="139064" h="245110">
                  <a:moveTo>
                    <a:pt x="74634" y="244856"/>
                  </a:moveTo>
                  <a:lnTo>
                    <a:pt x="107180" y="219058"/>
                  </a:lnTo>
                  <a:lnTo>
                    <a:pt x="130201" y="178971"/>
                  </a:lnTo>
                  <a:lnTo>
                    <a:pt x="138934" y="126982"/>
                  </a:lnTo>
                  <a:lnTo>
                    <a:pt x="130201" y="74997"/>
                  </a:lnTo>
                  <a:lnTo>
                    <a:pt x="107180" y="34918"/>
                  </a:lnTo>
                  <a:lnTo>
                    <a:pt x="74632" y="9126"/>
                  </a:lnTo>
                  <a:lnTo>
                    <a:pt x="37321" y="0"/>
                  </a:lnTo>
                  <a:lnTo>
                    <a:pt x="0" y="9125"/>
                  </a:lnTo>
                </a:path>
              </a:pathLst>
            </a:custGeom>
            <a:ln w="5072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349293" y="4940287"/>
              <a:ext cx="220716" cy="25384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600362" y="4661101"/>
              <a:ext cx="254055" cy="26649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68429" y="5054612"/>
              <a:ext cx="381635" cy="711200"/>
            </a:xfrm>
            <a:custGeom>
              <a:avLst/>
              <a:gdLst/>
              <a:ahLst/>
              <a:cxnLst/>
              <a:rect l="l" t="t" r="r" b="b"/>
              <a:pathLst>
                <a:path w="381634" h="711200">
                  <a:moveTo>
                    <a:pt x="190559" y="0"/>
                  </a:moveTo>
                  <a:lnTo>
                    <a:pt x="0" y="711146"/>
                  </a:lnTo>
                  <a:lnTo>
                    <a:pt x="381110" y="711146"/>
                  </a:lnTo>
                  <a:lnTo>
                    <a:pt x="190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55725" y="5054612"/>
              <a:ext cx="407034" cy="723900"/>
            </a:xfrm>
            <a:custGeom>
              <a:avLst/>
              <a:gdLst/>
              <a:ahLst/>
              <a:cxnLst/>
              <a:rect l="l" t="t" r="r" b="b"/>
              <a:pathLst>
                <a:path w="407034" h="723900">
                  <a:moveTo>
                    <a:pt x="406514" y="723849"/>
                  </a:moveTo>
                  <a:lnTo>
                    <a:pt x="393814" y="711149"/>
                  </a:lnTo>
                  <a:lnTo>
                    <a:pt x="362051" y="584149"/>
                  </a:lnTo>
                  <a:lnTo>
                    <a:pt x="362051" y="698461"/>
                  </a:lnTo>
                  <a:lnTo>
                    <a:pt x="32194" y="698461"/>
                  </a:lnTo>
                  <a:lnTo>
                    <a:pt x="202806" y="61747"/>
                  </a:lnTo>
                  <a:lnTo>
                    <a:pt x="362051" y="698461"/>
                  </a:lnTo>
                  <a:lnTo>
                    <a:pt x="362051" y="584149"/>
                  </a:lnTo>
                  <a:lnTo>
                    <a:pt x="215963" y="0"/>
                  </a:lnTo>
                  <a:lnTo>
                    <a:pt x="190550" y="0"/>
                  </a:lnTo>
                  <a:lnTo>
                    <a:pt x="0" y="711149"/>
                  </a:lnTo>
                  <a:lnTo>
                    <a:pt x="0" y="723849"/>
                  </a:lnTo>
                  <a:lnTo>
                    <a:pt x="25400" y="723849"/>
                  </a:lnTo>
                  <a:lnTo>
                    <a:pt x="368401" y="723849"/>
                  </a:lnTo>
                  <a:lnTo>
                    <a:pt x="381127" y="723849"/>
                  </a:lnTo>
                  <a:lnTo>
                    <a:pt x="406514" y="7238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3834961" y="4586221"/>
            <a:ext cx="137033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i="1" spc="45" dirty="0">
                <a:solidFill>
                  <a:srgbClr val="0000FF"/>
                </a:solidFill>
                <a:latin typeface="Times New Roman"/>
                <a:cs typeface="Times New Roman"/>
              </a:rPr>
              <a:t>double</a:t>
            </a:r>
            <a:r>
              <a:rPr sz="1550" b="1" i="1" spc="-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b="1" i="1" spc="60" dirty="0">
                <a:solidFill>
                  <a:srgbClr val="0000FF"/>
                </a:solidFill>
                <a:latin typeface="Times New Roman"/>
                <a:cs typeface="Times New Roman"/>
              </a:rPr>
              <a:t>rotation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048012" y="4662415"/>
            <a:ext cx="43497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20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1550" i="1" spc="3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z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298494" y="5132294"/>
            <a:ext cx="45910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25" dirty="0">
                <a:solidFill>
                  <a:srgbClr val="0000FF"/>
                </a:solidFill>
                <a:latin typeface="Times New Roman"/>
                <a:cs typeface="Times New Roman"/>
              </a:rPr>
              <a:t>b </a:t>
            </a:r>
            <a:r>
              <a:rPr sz="1550" i="1" spc="3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2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549539" y="4903689"/>
            <a:ext cx="45910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25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1550" i="1" spc="3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20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467175" y="5576768"/>
            <a:ext cx="24193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85" dirty="0">
                <a:latin typeface="Times New Roman"/>
                <a:cs typeface="Times New Roman"/>
              </a:rPr>
              <a:t>T</a:t>
            </a:r>
            <a:r>
              <a:rPr sz="1800" spc="-127" baseline="-18518" dirty="0">
                <a:latin typeface="Times New Roman"/>
                <a:cs typeface="Times New Roman"/>
              </a:rPr>
              <a:t>0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955489" y="5817483"/>
            <a:ext cx="24193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85" dirty="0">
                <a:latin typeface="Times New Roman"/>
                <a:cs typeface="Times New Roman"/>
              </a:rPr>
              <a:t>T</a:t>
            </a:r>
            <a:r>
              <a:rPr sz="1800" spc="-127" baseline="-18518" dirty="0">
                <a:latin typeface="Times New Roman"/>
                <a:cs typeface="Times New Roman"/>
              </a:rPr>
              <a:t>2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705008" y="6058763"/>
            <a:ext cx="24193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85" dirty="0">
                <a:latin typeface="Times New Roman"/>
                <a:cs typeface="Times New Roman"/>
              </a:rPr>
              <a:t>T</a:t>
            </a:r>
            <a:r>
              <a:rPr sz="1800" spc="-127" baseline="-18518" dirty="0">
                <a:latin typeface="Times New Roman"/>
                <a:cs typeface="Times New Roman"/>
              </a:rPr>
              <a:t>1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244663" y="5779385"/>
            <a:ext cx="22923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135" dirty="0">
                <a:latin typeface="Times New Roman"/>
                <a:cs typeface="Times New Roman"/>
              </a:rPr>
              <a:t>T</a:t>
            </a:r>
            <a:r>
              <a:rPr sz="1800" spc="-202" baseline="-18518" dirty="0">
                <a:latin typeface="Times New Roman"/>
                <a:cs typeface="Times New Roman"/>
              </a:rPr>
              <a:t>3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060705" y="5779385"/>
            <a:ext cx="24193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85" dirty="0">
                <a:latin typeface="Times New Roman"/>
                <a:cs typeface="Times New Roman"/>
              </a:rPr>
              <a:t>T</a:t>
            </a:r>
            <a:r>
              <a:rPr sz="1800" spc="-127" baseline="-18518" dirty="0">
                <a:latin typeface="Times New Roman"/>
                <a:cs typeface="Times New Roman"/>
              </a:rPr>
              <a:t>0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587670" y="5576768"/>
            <a:ext cx="24193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85" dirty="0">
                <a:latin typeface="Times New Roman"/>
                <a:cs typeface="Times New Roman"/>
              </a:rPr>
              <a:t>T</a:t>
            </a:r>
            <a:r>
              <a:rPr sz="1800" spc="-127" baseline="-18518" dirty="0">
                <a:latin typeface="Times New Roman"/>
                <a:cs typeface="Times New Roman"/>
              </a:rPr>
              <a:t>2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825925" y="5779385"/>
            <a:ext cx="22923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135" dirty="0">
                <a:latin typeface="Times New Roman"/>
                <a:cs typeface="Times New Roman"/>
              </a:rPr>
              <a:t>T</a:t>
            </a:r>
            <a:r>
              <a:rPr sz="1800" spc="-202" baseline="-18518" dirty="0">
                <a:latin typeface="Times New Roman"/>
                <a:cs typeface="Times New Roman"/>
              </a:rPr>
              <a:t>3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311632" y="5779385"/>
            <a:ext cx="24193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550" i="1" spc="-85" dirty="0">
                <a:latin typeface="Times New Roman"/>
                <a:cs typeface="Times New Roman"/>
              </a:rPr>
              <a:t>T</a:t>
            </a:r>
            <a:r>
              <a:rPr sz="1800" spc="-127" baseline="-18518" dirty="0">
                <a:latin typeface="Times New Roman"/>
                <a:cs typeface="Times New Roman"/>
              </a:rPr>
              <a:t>1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667451" y="4903689"/>
            <a:ext cx="43497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20" dirty="0">
                <a:solidFill>
                  <a:srgbClr val="0000FF"/>
                </a:solidFill>
                <a:latin typeface="Times New Roman"/>
                <a:cs typeface="Times New Roman"/>
              </a:rPr>
              <a:t>c </a:t>
            </a:r>
            <a:r>
              <a:rPr sz="1550" i="1" spc="3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15" dirty="0">
                <a:solidFill>
                  <a:srgbClr val="0000FF"/>
                </a:solidFill>
                <a:latin typeface="Times New Roman"/>
                <a:cs typeface="Times New Roman"/>
              </a:rPr>
              <a:t>z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905236" y="4675106"/>
            <a:ext cx="45910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25" dirty="0">
                <a:solidFill>
                  <a:srgbClr val="0000FF"/>
                </a:solidFill>
                <a:latin typeface="Times New Roman"/>
                <a:cs typeface="Times New Roman"/>
              </a:rPr>
              <a:t>b </a:t>
            </a:r>
            <a:r>
              <a:rPr sz="1550" i="1" spc="3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2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156164" y="4903689"/>
            <a:ext cx="45910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25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1550" i="1" spc="3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550" i="1" spc="-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i="1" spc="20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1611470" y="2022563"/>
            <a:ext cx="3259454" cy="2038350"/>
            <a:chOff x="1611470" y="2022563"/>
            <a:chExt cx="3259454" cy="2038350"/>
          </a:xfrm>
        </p:grpSpPr>
        <p:sp>
          <p:nvSpPr>
            <p:cNvPr id="101" name="object 101"/>
            <p:cNvSpPr/>
            <p:nvPr/>
          </p:nvSpPr>
          <p:spPr>
            <a:xfrm>
              <a:off x="3118462" y="2520226"/>
              <a:ext cx="489112" cy="23241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421629" y="2187879"/>
              <a:ext cx="137634" cy="15875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845448" y="2883928"/>
              <a:ext cx="1024963" cy="1176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611470" y="2022563"/>
              <a:ext cx="509925" cy="47826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1398828" y="4128236"/>
            <a:ext cx="2058035" cy="636905"/>
            <a:chOff x="1398828" y="4128236"/>
            <a:chExt cx="2058035" cy="636905"/>
          </a:xfrm>
        </p:grpSpPr>
        <p:sp>
          <p:nvSpPr>
            <p:cNvPr id="106" name="object 106"/>
            <p:cNvSpPr/>
            <p:nvPr/>
          </p:nvSpPr>
          <p:spPr>
            <a:xfrm>
              <a:off x="1398828" y="4359999"/>
              <a:ext cx="486371" cy="4046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035782" y="4128236"/>
              <a:ext cx="420453" cy="34999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/>
          <p:nvPr/>
        </p:nvSpPr>
        <p:spPr>
          <a:xfrm>
            <a:off x="7658099" y="1357317"/>
            <a:ext cx="1120293" cy="20407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69326" y="4282846"/>
            <a:ext cx="1175727" cy="43742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995081" y="4812161"/>
            <a:ext cx="787442" cy="132195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800" y="0"/>
            <a:ext cx="5791200" cy="2362200"/>
            <a:chOff x="3352800" y="0"/>
            <a:chExt cx="5791200" cy="2362200"/>
          </a:xfrm>
        </p:grpSpPr>
        <p:sp>
          <p:nvSpPr>
            <p:cNvPr id="3" name="object 3"/>
            <p:cNvSpPr/>
            <p:nvPr/>
          </p:nvSpPr>
          <p:spPr>
            <a:xfrm>
              <a:off x="3352800" y="0"/>
              <a:ext cx="5791200" cy="152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39200" y="0"/>
              <a:ext cx="0" cy="2362200"/>
            </a:xfrm>
            <a:custGeom>
              <a:avLst/>
              <a:gdLst/>
              <a:ahLst/>
              <a:cxnLst/>
              <a:rect l="l" t="t" r="r" b="b"/>
              <a:pathLst>
                <a:path h="2362200">
                  <a:moveTo>
                    <a:pt x="0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14527" y="1411224"/>
            <a:ext cx="1784985" cy="2329180"/>
            <a:chOff x="414527" y="1411224"/>
            <a:chExt cx="1784985" cy="2329180"/>
          </a:xfrm>
        </p:grpSpPr>
        <p:sp>
          <p:nvSpPr>
            <p:cNvPr id="6" name="object 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15" y="1411224"/>
              <a:ext cx="201168" cy="202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9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8340" y="792226"/>
            <a:ext cx="3216871" cy="798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Remov</a:t>
            </a:r>
            <a:r>
              <a:rPr spc="10" dirty="0"/>
              <a:t>a</a:t>
            </a:r>
            <a:r>
              <a:rPr spc="-5" dirty="0"/>
              <a:t>l</a:t>
            </a:r>
          </a:p>
        </p:txBody>
      </p:sp>
      <p:sp>
        <p:nvSpPr>
          <p:cNvPr id="10" name="object 10"/>
          <p:cNvSpPr/>
          <p:nvPr/>
        </p:nvSpPr>
        <p:spPr>
          <a:xfrm>
            <a:off x="929639" y="1755648"/>
            <a:ext cx="228600" cy="234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60094" y="1671269"/>
            <a:ext cx="7155815" cy="14528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85"/>
              </a:spcBef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Removal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begins as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in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 binary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search tree, which 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means the parent w of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node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removed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may</a:t>
            </a:r>
            <a:r>
              <a:rPr sz="2400" spc="-114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cause  an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imbalance.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Example: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29639" y="2816351"/>
            <a:ext cx="228600" cy="234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6564" y="2923032"/>
            <a:ext cx="3216897" cy="2392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2548" y="3613785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40478" y="429996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78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1970" y="429996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32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33647" y="429996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43425" y="4972634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88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81350" y="498576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43350" y="3613785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62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30497" y="498576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54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68696" y="2923032"/>
            <a:ext cx="2253284" cy="2392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81350" y="3004185"/>
            <a:ext cx="32543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0700" algn="l"/>
              </a:tabLst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</a:t>
            </a: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4	</a:t>
            </a: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96203" y="3613785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6332" y="429996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78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29883" y="429996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39659" y="4972634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88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77203" y="498576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39457" y="3613785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62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26732" y="498576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54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31973" y="5940044"/>
            <a:ext cx="17272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before deletion of</a:t>
            </a:r>
            <a:r>
              <a:rPr sz="1600" spc="-1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32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25083" y="5940044"/>
            <a:ext cx="1104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after</a:t>
            </a:r>
            <a:r>
              <a:rPr sz="1600" spc="-2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deletion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03854" y="938733"/>
            <a:ext cx="1005306" cy="385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78340" y="1052144"/>
            <a:ext cx="127491" cy="217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10012" y="1065555"/>
            <a:ext cx="118541" cy="210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95657" y="2530246"/>
            <a:ext cx="232854" cy="585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20319" y="2441359"/>
            <a:ext cx="713068" cy="2552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37846" y="2467305"/>
            <a:ext cx="392297" cy="307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95223" y="2479306"/>
            <a:ext cx="425513" cy="1869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42634" y="2445181"/>
            <a:ext cx="126364" cy="323850"/>
          </a:xfrm>
          <a:custGeom>
            <a:avLst/>
            <a:gdLst/>
            <a:ahLst/>
            <a:cxnLst/>
            <a:rect l="l" t="t" r="r" b="b"/>
            <a:pathLst>
              <a:path w="126364" h="323850">
                <a:moveTo>
                  <a:pt x="375" y="244578"/>
                </a:moveTo>
                <a:lnTo>
                  <a:pt x="17221" y="289712"/>
                </a:lnTo>
                <a:lnTo>
                  <a:pt x="56142" y="316605"/>
                </a:lnTo>
                <a:lnTo>
                  <a:pt x="73291" y="323253"/>
                </a:lnTo>
                <a:lnTo>
                  <a:pt x="75933" y="321983"/>
                </a:lnTo>
                <a:lnTo>
                  <a:pt x="77596" y="317258"/>
                </a:lnTo>
                <a:lnTo>
                  <a:pt x="76466" y="314718"/>
                </a:lnTo>
                <a:lnTo>
                  <a:pt x="74206" y="313766"/>
                </a:lnTo>
                <a:lnTo>
                  <a:pt x="61118" y="307734"/>
                </a:lnTo>
                <a:lnTo>
                  <a:pt x="26771" y="281609"/>
                </a:lnTo>
                <a:lnTo>
                  <a:pt x="13889" y="247764"/>
                </a:lnTo>
                <a:lnTo>
                  <a:pt x="10236" y="247764"/>
                </a:lnTo>
                <a:lnTo>
                  <a:pt x="2832" y="247332"/>
                </a:lnTo>
                <a:lnTo>
                  <a:pt x="375" y="244578"/>
                </a:lnTo>
                <a:close/>
              </a:path>
              <a:path w="126364" h="323850">
                <a:moveTo>
                  <a:pt x="3581" y="233934"/>
                </a:moveTo>
                <a:lnTo>
                  <a:pt x="589" y="236613"/>
                </a:lnTo>
                <a:lnTo>
                  <a:pt x="217" y="240432"/>
                </a:lnTo>
                <a:lnTo>
                  <a:pt x="375" y="244578"/>
                </a:lnTo>
                <a:lnTo>
                  <a:pt x="2832" y="247332"/>
                </a:lnTo>
                <a:lnTo>
                  <a:pt x="10236" y="247764"/>
                </a:lnTo>
                <a:lnTo>
                  <a:pt x="13423" y="244932"/>
                </a:lnTo>
                <a:lnTo>
                  <a:pt x="13830" y="237477"/>
                </a:lnTo>
                <a:lnTo>
                  <a:pt x="10985" y="234314"/>
                </a:lnTo>
                <a:lnTo>
                  <a:pt x="3581" y="233934"/>
                </a:lnTo>
                <a:close/>
              </a:path>
              <a:path w="126364" h="323850">
                <a:moveTo>
                  <a:pt x="13639" y="241185"/>
                </a:moveTo>
                <a:lnTo>
                  <a:pt x="13423" y="244932"/>
                </a:lnTo>
                <a:lnTo>
                  <a:pt x="10236" y="247764"/>
                </a:lnTo>
                <a:lnTo>
                  <a:pt x="13889" y="247764"/>
                </a:lnTo>
                <a:lnTo>
                  <a:pt x="13639" y="241185"/>
                </a:lnTo>
                <a:close/>
              </a:path>
              <a:path w="126364" h="323850">
                <a:moveTo>
                  <a:pt x="217" y="240432"/>
                </a:moveTo>
                <a:lnTo>
                  <a:pt x="0" y="244157"/>
                </a:lnTo>
                <a:lnTo>
                  <a:pt x="375" y="244578"/>
                </a:lnTo>
                <a:lnTo>
                  <a:pt x="217" y="240432"/>
                </a:lnTo>
                <a:close/>
              </a:path>
              <a:path w="126364" h="323850">
                <a:moveTo>
                  <a:pt x="14296" y="233934"/>
                </a:moveTo>
                <a:lnTo>
                  <a:pt x="3581" y="233934"/>
                </a:lnTo>
                <a:lnTo>
                  <a:pt x="10985" y="234314"/>
                </a:lnTo>
                <a:lnTo>
                  <a:pt x="13830" y="237477"/>
                </a:lnTo>
                <a:lnTo>
                  <a:pt x="13639" y="241185"/>
                </a:lnTo>
                <a:lnTo>
                  <a:pt x="14296" y="233934"/>
                </a:lnTo>
                <a:close/>
              </a:path>
              <a:path w="126364" h="323850">
                <a:moveTo>
                  <a:pt x="589" y="236613"/>
                </a:moveTo>
                <a:lnTo>
                  <a:pt x="419" y="236766"/>
                </a:lnTo>
                <a:lnTo>
                  <a:pt x="217" y="240432"/>
                </a:lnTo>
                <a:lnTo>
                  <a:pt x="589" y="236613"/>
                </a:lnTo>
                <a:close/>
              </a:path>
              <a:path w="126364" h="323850">
                <a:moveTo>
                  <a:pt x="14830" y="164784"/>
                </a:moveTo>
                <a:lnTo>
                  <a:pt x="10208" y="180693"/>
                </a:lnTo>
                <a:lnTo>
                  <a:pt x="5580" y="200391"/>
                </a:lnTo>
                <a:lnTo>
                  <a:pt x="2178" y="220325"/>
                </a:lnTo>
                <a:lnTo>
                  <a:pt x="589" y="236613"/>
                </a:lnTo>
                <a:lnTo>
                  <a:pt x="3581" y="233934"/>
                </a:lnTo>
                <a:lnTo>
                  <a:pt x="14296" y="233934"/>
                </a:lnTo>
                <a:lnTo>
                  <a:pt x="15390" y="221862"/>
                </a:lnTo>
                <a:lnTo>
                  <a:pt x="18537" y="202711"/>
                </a:lnTo>
                <a:lnTo>
                  <a:pt x="22867" y="183778"/>
                </a:lnTo>
                <a:lnTo>
                  <a:pt x="26657" y="170434"/>
                </a:lnTo>
                <a:lnTo>
                  <a:pt x="23456" y="170434"/>
                </a:lnTo>
                <a:lnTo>
                  <a:pt x="16662" y="168300"/>
                </a:lnTo>
                <a:lnTo>
                  <a:pt x="14830" y="164784"/>
                </a:lnTo>
                <a:close/>
              </a:path>
              <a:path w="126364" h="323850">
                <a:moveTo>
                  <a:pt x="20510" y="156006"/>
                </a:moveTo>
                <a:lnTo>
                  <a:pt x="16972" y="157856"/>
                </a:lnTo>
                <a:lnTo>
                  <a:pt x="15849" y="161277"/>
                </a:lnTo>
                <a:lnTo>
                  <a:pt x="14830" y="164784"/>
                </a:lnTo>
                <a:lnTo>
                  <a:pt x="16662" y="168300"/>
                </a:lnTo>
                <a:lnTo>
                  <a:pt x="23456" y="170434"/>
                </a:lnTo>
                <a:lnTo>
                  <a:pt x="27089" y="168554"/>
                </a:lnTo>
                <a:lnTo>
                  <a:pt x="29222" y="161709"/>
                </a:lnTo>
                <a:lnTo>
                  <a:pt x="27304" y="158102"/>
                </a:lnTo>
                <a:lnTo>
                  <a:pt x="20510" y="156006"/>
                </a:lnTo>
                <a:close/>
              </a:path>
              <a:path w="126364" h="323850">
                <a:moveTo>
                  <a:pt x="28131" y="165242"/>
                </a:moveTo>
                <a:lnTo>
                  <a:pt x="27089" y="168554"/>
                </a:lnTo>
                <a:lnTo>
                  <a:pt x="23456" y="170434"/>
                </a:lnTo>
                <a:lnTo>
                  <a:pt x="26657" y="170434"/>
                </a:lnTo>
                <a:lnTo>
                  <a:pt x="28131" y="165242"/>
                </a:lnTo>
                <a:close/>
              </a:path>
              <a:path w="126364" h="323850">
                <a:moveTo>
                  <a:pt x="31094" y="156006"/>
                </a:moveTo>
                <a:lnTo>
                  <a:pt x="20510" y="156006"/>
                </a:lnTo>
                <a:lnTo>
                  <a:pt x="27304" y="158102"/>
                </a:lnTo>
                <a:lnTo>
                  <a:pt x="29222" y="161709"/>
                </a:lnTo>
                <a:lnTo>
                  <a:pt x="28168" y="165112"/>
                </a:lnTo>
                <a:lnTo>
                  <a:pt x="31094" y="156006"/>
                </a:lnTo>
                <a:close/>
              </a:path>
              <a:path w="126364" h="323850">
                <a:moveTo>
                  <a:pt x="15849" y="161277"/>
                </a:moveTo>
                <a:lnTo>
                  <a:pt x="14770" y="164668"/>
                </a:lnTo>
                <a:lnTo>
                  <a:pt x="15849" y="161277"/>
                </a:lnTo>
                <a:close/>
              </a:path>
              <a:path w="126364" h="323850">
                <a:moveTo>
                  <a:pt x="16972" y="157856"/>
                </a:moveTo>
                <a:lnTo>
                  <a:pt x="16848" y="158102"/>
                </a:lnTo>
                <a:lnTo>
                  <a:pt x="15849" y="161277"/>
                </a:lnTo>
                <a:lnTo>
                  <a:pt x="16972" y="157856"/>
                </a:lnTo>
                <a:close/>
              </a:path>
              <a:path w="126364" h="323850">
                <a:moveTo>
                  <a:pt x="42658" y="90898"/>
                </a:moveTo>
                <a:lnTo>
                  <a:pt x="36007" y="105686"/>
                </a:lnTo>
                <a:lnTo>
                  <a:pt x="28681" y="123991"/>
                </a:lnTo>
                <a:lnTo>
                  <a:pt x="22000" y="142546"/>
                </a:lnTo>
                <a:lnTo>
                  <a:pt x="16972" y="157856"/>
                </a:lnTo>
                <a:lnTo>
                  <a:pt x="20510" y="156006"/>
                </a:lnTo>
                <a:lnTo>
                  <a:pt x="31094" y="156006"/>
                </a:lnTo>
                <a:lnTo>
                  <a:pt x="34064" y="146765"/>
                </a:lnTo>
                <a:lnTo>
                  <a:pt x="40471" y="128579"/>
                </a:lnTo>
                <a:lnTo>
                  <a:pt x="47503" y="110629"/>
                </a:lnTo>
                <a:lnTo>
                  <a:pt x="53318" y="97421"/>
                </a:lnTo>
                <a:lnTo>
                  <a:pt x="50088" y="97421"/>
                </a:lnTo>
                <a:lnTo>
                  <a:pt x="43929" y="94475"/>
                </a:lnTo>
                <a:lnTo>
                  <a:pt x="42658" y="90898"/>
                </a:lnTo>
                <a:close/>
              </a:path>
              <a:path w="126364" h="323850">
                <a:moveTo>
                  <a:pt x="49212" y="83337"/>
                </a:moveTo>
                <a:lnTo>
                  <a:pt x="45603" y="84628"/>
                </a:lnTo>
                <a:lnTo>
                  <a:pt x="44094" y="87706"/>
                </a:lnTo>
                <a:lnTo>
                  <a:pt x="42658" y="90898"/>
                </a:lnTo>
                <a:lnTo>
                  <a:pt x="43929" y="94475"/>
                </a:lnTo>
                <a:lnTo>
                  <a:pt x="50088" y="97421"/>
                </a:lnTo>
                <a:lnTo>
                  <a:pt x="53771" y="96113"/>
                </a:lnTo>
                <a:lnTo>
                  <a:pt x="56718" y="89903"/>
                </a:lnTo>
                <a:lnTo>
                  <a:pt x="55384" y="86220"/>
                </a:lnTo>
                <a:lnTo>
                  <a:pt x="49212" y="83337"/>
                </a:lnTo>
                <a:close/>
              </a:path>
              <a:path w="126364" h="323850">
                <a:moveTo>
                  <a:pt x="55270" y="92989"/>
                </a:moveTo>
                <a:lnTo>
                  <a:pt x="53771" y="96113"/>
                </a:lnTo>
                <a:lnTo>
                  <a:pt x="50088" y="97421"/>
                </a:lnTo>
                <a:lnTo>
                  <a:pt x="53318" y="97421"/>
                </a:lnTo>
                <a:lnTo>
                  <a:pt x="55270" y="92989"/>
                </a:lnTo>
                <a:close/>
              </a:path>
              <a:path w="126364" h="323850">
                <a:moveTo>
                  <a:pt x="59892" y="83337"/>
                </a:moveTo>
                <a:lnTo>
                  <a:pt x="49212" y="83337"/>
                </a:lnTo>
                <a:lnTo>
                  <a:pt x="55384" y="86220"/>
                </a:lnTo>
                <a:lnTo>
                  <a:pt x="56718" y="89903"/>
                </a:lnTo>
                <a:lnTo>
                  <a:pt x="55270" y="92989"/>
                </a:lnTo>
                <a:lnTo>
                  <a:pt x="59892" y="83337"/>
                </a:lnTo>
                <a:close/>
              </a:path>
              <a:path w="126364" h="323850">
                <a:moveTo>
                  <a:pt x="44094" y="87706"/>
                </a:moveTo>
                <a:lnTo>
                  <a:pt x="42621" y="90792"/>
                </a:lnTo>
                <a:lnTo>
                  <a:pt x="44094" y="87706"/>
                </a:lnTo>
                <a:close/>
              </a:path>
              <a:path w="126364" h="323850">
                <a:moveTo>
                  <a:pt x="45603" y="84628"/>
                </a:moveTo>
                <a:lnTo>
                  <a:pt x="44094" y="87706"/>
                </a:lnTo>
                <a:lnTo>
                  <a:pt x="45603" y="84628"/>
                </a:lnTo>
                <a:close/>
              </a:path>
              <a:path w="126364" h="323850">
                <a:moveTo>
                  <a:pt x="69685" y="43155"/>
                </a:moveTo>
                <a:lnTo>
                  <a:pt x="63702" y="51523"/>
                </a:lnTo>
                <a:lnTo>
                  <a:pt x="56589" y="63274"/>
                </a:lnTo>
                <a:lnTo>
                  <a:pt x="50122" y="75411"/>
                </a:lnTo>
                <a:lnTo>
                  <a:pt x="45603" y="84628"/>
                </a:lnTo>
                <a:lnTo>
                  <a:pt x="49212" y="83337"/>
                </a:lnTo>
                <a:lnTo>
                  <a:pt x="59892" y="83337"/>
                </a:lnTo>
                <a:lnTo>
                  <a:pt x="60899" y="81233"/>
                </a:lnTo>
                <a:lnTo>
                  <a:pt x="66927" y="69602"/>
                </a:lnTo>
                <a:lnTo>
                  <a:pt x="73553" y="58313"/>
                </a:lnTo>
                <a:lnTo>
                  <a:pt x="78848" y="50660"/>
                </a:lnTo>
                <a:lnTo>
                  <a:pt x="75209" y="50660"/>
                </a:lnTo>
                <a:lnTo>
                  <a:pt x="70103" y="46647"/>
                </a:lnTo>
                <a:lnTo>
                  <a:pt x="69685" y="43155"/>
                </a:lnTo>
                <a:close/>
              </a:path>
              <a:path w="126364" h="323850">
                <a:moveTo>
                  <a:pt x="77304" y="37401"/>
                </a:moveTo>
                <a:lnTo>
                  <a:pt x="73708" y="37858"/>
                </a:lnTo>
                <a:lnTo>
                  <a:pt x="71666" y="40386"/>
                </a:lnTo>
                <a:lnTo>
                  <a:pt x="69685" y="43155"/>
                </a:lnTo>
                <a:lnTo>
                  <a:pt x="70103" y="46647"/>
                </a:lnTo>
                <a:lnTo>
                  <a:pt x="75209" y="50660"/>
                </a:lnTo>
                <a:lnTo>
                  <a:pt x="78905" y="50215"/>
                </a:lnTo>
                <a:lnTo>
                  <a:pt x="80975" y="47586"/>
                </a:lnTo>
                <a:lnTo>
                  <a:pt x="82943" y="45008"/>
                </a:lnTo>
                <a:lnTo>
                  <a:pt x="82448" y="41313"/>
                </a:lnTo>
                <a:lnTo>
                  <a:pt x="77304" y="37401"/>
                </a:lnTo>
                <a:close/>
              </a:path>
              <a:path w="126364" h="323850">
                <a:moveTo>
                  <a:pt x="80975" y="47586"/>
                </a:moveTo>
                <a:lnTo>
                  <a:pt x="78905" y="50215"/>
                </a:lnTo>
                <a:lnTo>
                  <a:pt x="75209" y="50660"/>
                </a:lnTo>
                <a:lnTo>
                  <a:pt x="78848" y="50660"/>
                </a:lnTo>
                <a:lnTo>
                  <a:pt x="80975" y="47586"/>
                </a:lnTo>
                <a:close/>
              </a:path>
              <a:path w="126364" h="323850">
                <a:moveTo>
                  <a:pt x="89091" y="37401"/>
                </a:moveTo>
                <a:lnTo>
                  <a:pt x="77304" y="37401"/>
                </a:lnTo>
                <a:lnTo>
                  <a:pt x="82448" y="41313"/>
                </a:lnTo>
                <a:lnTo>
                  <a:pt x="82943" y="45008"/>
                </a:lnTo>
                <a:lnTo>
                  <a:pt x="80975" y="47586"/>
                </a:lnTo>
                <a:lnTo>
                  <a:pt x="85861" y="41313"/>
                </a:lnTo>
                <a:lnTo>
                  <a:pt x="89091" y="37401"/>
                </a:lnTo>
                <a:close/>
              </a:path>
              <a:path w="126364" h="323850">
                <a:moveTo>
                  <a:pt x="71666" y="40386"/>
                </a:moveTo>
                <a:lnTo>
                  <a:pt x="69659" y="42938"/>
                </a:lnTo>
                <a:lnTo>
                  <a:pt x="69685" y="43155"/>
                </a:lnTo>
                <a:lnTo>
                  <a:pt x="71666" y="40386"/>
                </a:lnTo>
                <a:close/>
              </a:path>
              <a:path w="126364" h="323850">
                <a:moveTo>
                  <a:pt x="73714" y="37851"/>
                </a:moveTo>
                <a:lnTo>
                  <a:pt x="71666" y="40386"/>
                </a:lnTo>
                <a:lnTo>
                  <a:pt x="73714" y="37851"/>
                </a:lnTo>
                <a:close/>
              </a:path>
              <a:path w="126364" h="323850">
                <a:moveTo>
                  <a:pt x="92175" y="18161"/>
                </a:moveTo>
                <a:lnTo>
                  <a:pt x="88253" y="21614"/>
                </a:lnTo>
                <a:lnTo>
                  <a:pt x="82413" y="27592"/>
                </a:lnTo>
                <a:lnTo>
                  <a:pt x="76911" y="33896"/>
                </a:lnTo>
                <a:lnTo>
                  <a:pt x="73714" y="37851"/>
                </a:lnTo>
                <a:lnTo>
                  <a:pt x="77304" y="37401"/>
                </a:lnTo>
                <a:lnTo>
                  <a:pt x="89091" y="37401"/>
                </a:lnTo>
                <a:lnTo>
                  <a:pt x="90701" y="35450"/>
                </a:lnTo>
                <a:lnTo>
                  <a:pt x="95925" y="29679"/>
                </a:lnTo>
                <a:lnTo>
                  <a:pt x="99375" y="26314"/>
                </a:lnTo>
                <a:lnTo>
                  <a:pt x="99009" y="26314"/>
                </a:lnTo>
                <a:lnTo>
                  <a:pt x="95618" y="25984"/>
                </a:lnTo>
                <a:lnTo>
                  <a:pt x="91859" y="21412"/>
                </a:lnTo>
                <a:lnTo>
                  <a:pt x="92175" y="18161"/>
                </a:lnTo>
                <a:close/>
              </a:path>
              <a:path w="126364" h="323850">
                <a:moveTo>
                  <a:pt x="96735" y="14325"/>
                </a:moveTo>
                <a:lnTo>
                  <a:pt x="94438" y="16169"/>
                </a:lnTo>
                <a:lnTo>
                  <a:pt x="92175" y="18161"/>
                </a:lnTo>
                <a:lnTo>
                  <a:pt x="91859" y="21412"/>
                </a:lnTo>
                <a:lnTo>
                  <a:pt x="95618" y="25984"/>
                </a:lnTo>
                <a:lnTo>
                  <a:pt x="99009" y="26314"/>
                </a:lnTo>
                <a:lnTo>
                  <a:pt x="101485" y="24257"/>
                </a:lnTo>
                <a:lnTo>
                  <a:pt x="103682" y="22275"/>
                </a:lnTo>
                <a:lnTo>
                  <a:pt x="103847" y="18872"/>
                </a:lnTo>
                <a:lnTo>
                  <a:pt x="99948" y="14579"/>
                </a:lnTo>
                <a:lnTo>
                  <a:pt x="96735" y="14325"/>
                </a:lnTo>
                <a:close/>
              </a:path>
              <a:path w="126364" h="323850">
                <a:moveTo>
                  <a:pt x="101441" y="24300"/>
                </a:moveTo>
                <a:lnTo>
                  <a:pt x="99009" y="26314"/>
                </a:lnTo>
                <a:lnTo>
                  <a:pt x="99375" y="26314"/>
                </a:lnTo>
                <a:lnTo>
                  <a:pt x="101441" y="24300"/>
                </a:lnTo>
                <a:close/>
              </a:path>
              <a:path w="126364" h="323850">
                <a:moveTo>
                  <a:pt x="114081" y="14325"/>
                </a:moveTo>
                <a:lnTo>
                  <a:pt x="96735" y="14325"/>
                </a:lnTo>
                <a:lnTo>
                  <a:pt x="99948" y="14579"/>
                </a:lnTo>
                <a:lnTo>
                  <a:pt x="103847" y="18872"/>
                </a:lnTo>
                <a:lnTo>
                  <a:pt x="103682" y="22275"/>
                </a:lnTo>
                <a:lnTo>
                  <a:pt x="101441" y="24300"/>
                </a:lnTo>
                <a:lnTo>
                  <a:pt x="105422" y="20764"/>
                </a:lnTo>
                <a:lnTo>
                  <a:pt x="109537" y="17335"/>
                </a:lnTo>
                <a:lnTo>
                  <a:pt x="114081" y="14325"/>
                </a:lnTo>
                <a:close/>
              </a:path>
              <a:path w="126364" h="323850">
                <a:moveTo>
                  <a:pt x="94438" y="16169"/>
                </a:moveTo>
                <a:lnTo>
                  <a:pt x="92189" y="18021"/>
                </a:lnTo>
                <a:lnTo>
                  <a:pt x="92175" y="18161"/>
                </a:lnTo>
                <a:lnTo>
                  <a:pt x="94438" y="16169"/>
                </a:lnTo>
                <a:close/>
              </a:path>
              <a:path w="126364" h="323850">
                <a:moveTo>
                  <a:pt x="122377" y="0"/>
                </a:moveTo>
                <a:lnTo>
                  <a:pt x="94695" y="15957"/>
                </a:lnTo>
                <a:lnTo>
                  <a:pt x="96735" y="14325"/>
                </a:lnTo>
                <a:lnTo>
                  <a:pt x="114081" y="14325"/>
                </a:lnTo>
                <a:lnTo>
                  <a:pt x="116420" y="12776"/>
                </a:lnTo>
                <a:lnTo>
                  <a:pt x="119125" y="11061"/>
                </a:lnTo>
                <a:lnTo>
                  <a:pt x="124713" y="9728"/>
                </a:lnTo>
                <a:lnTo>
                  <a:pt x="126364" y="7023"/>
                </a:lnTo>
                <a:lnTo>
                  <a:pt x="125082" y="1650"/>
                </a:lnTo>
                <a:lnTo>
                  <a:pt x="122377" y="0"/>
                </a:lnTo>
                <a:close/>
              </a:path>
            </a:pathLst>
          </a:custGeom>
          <a:solidFill>
            <a:srgbClr val="007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59866" y="2452217"/>
            <a:ext cx="420662" cy="363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4934" y="91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4934" y="2997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4934" y="50759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4934" y="715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94934" y="923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4934" y="1338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934" y="113104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4934" y="1338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94934" y="1754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94934" y="196231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4934" y="2170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4934" y="2377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94934" y="2585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4934" y="279359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4934" y="3001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4934" y="3209226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0"/>
                </a:moveTo>
                <a:lnTo>
                  <a:pt x="0" y="0"/>
                </a:lnTo>
              </a:path>
              <a:path w="84454" h="635">
                <a:moveTo>
                  <a:pt x="0" y="12"/>
                </a:moveTo>
                <a:lnTo>
                  <a:pt x="84074" y="12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94934" y="3624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4934" y="3417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94934" y="3624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4934" y="4040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94934" y="424832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4934" y="4456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4934" y="4663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4934" y="487178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94934" y="507960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94934" y="5287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4934" y="5495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94934" y="5703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4934" y="591087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4934" y="611869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94934" y="6326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94934" y="6534315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4">
                <a:moveTo>
                  <a:pt x="84074" y="12"/>
                </a:moveTo>
                <a:lnTo>
                  <a:pt x="0" y="12"/>
                </a:lnTo>
              </a:path>
              <a:path w="84454" h="63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94934" y="674215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94934" y="7157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94934" y="6949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94934" y="715779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94934" y="7365607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94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87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5483936" y="1127874"/>
            <a:ext cx="214629" cy="3331845"/>
            <a:chOff x="5483936" y="1127874"/>
            <a:chExt cx="214629" cy="3331845"/>
          </a:xfrm>
        </p:grpSpPr>
        <p:sp>
          <p:nvSpPr>
            <p:cNvPr id="47" name="object 47"/>
            <p:cNvSpPr/>
            <p:nvPr/>
          </p:nvSpPr>
          <p:spPr>
            <a:xfrm>
              <a:off x="548711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8711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48711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487111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87111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8711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8711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8711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87111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487111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48711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487111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48711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87111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87111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8711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5487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5276113" y="1127874"/>
            <a:ext cx="214629" cy="3331845"/>
            <a:chOff x="5276113" y="1127874"/>
            <a:chExt cx="214629" cy="3331845"/>
          </a:xfrm>
        </p:grpSpPr>
        <p:sp>
          <p:nvSpPr>
            <p:cNvPr id="65" name="object 65"/>
            <p:cNvSpPr/>
            <p:nvPr/>
          </p:nvSpPr>
          <p:spPr>
            <a:xfrm>
              <a:off x="5279288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79288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279288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279288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279288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279288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279288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279288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79288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279288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279288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279288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79288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279288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279288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279288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5276113" y="5076431"/>
            <a:ext cx="214629" cy="1253490"/>
            <a:chOff x="5276113" y="5076431"/>
            <a:chExt cx="214629" cy="1253490"/>
          </a:xfrm>
        </p:grpSpPr>
        <p:sp>
          <p:nvSpPr>
            <p:cNvPr id="82" name="object 82"/>
            <p:cNvSpPr/>
            <p:nvPr/>
          </p:nvSpPr>
          <p:spPr>
            <a:xfrm>
              <a:off x="5279288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279288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279288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279288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279288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279288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/>
          <p:nvPr/>
        </p:nvSpPr>
        <p:spPr>
          <a:xfrm>
            <a:off x="5279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71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5068290" y="1127874"/>
            <a:ext cx="214629" cy="3331845"/>
            <a:chOff x="5068290" y="1127874"/>
            <a:chExt cx="214629" cy="3331845"/>
          </a:xfrm>
        </p:grpSpPr>
        <p:sp>
          <p:nvSpPr>
            <p:cNvPr id="91" name="object 91"/>
            <p:cNvSpPr/>
            <p:nvPr/>
          </p:nvSpPr>
          <p:spPr>
            <a:xfrm>
              <a:off x="5071465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071465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071465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71465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071465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07146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07146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07146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071465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071465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07146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071465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07146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071465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07146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07146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5068290" y="5076431"/>
            <a:ext cx="214629" cy="1253490"/>
            <a:chOff x="5068290" y="5076431"/>
            <a:chExt cx="214629" cy="1253490"/>
          </a:xfrm>
        </p:grpSpPr>
        <p:sp>
          <p:nvSpPr>
            <p:cNvPr id="108" name="object 108"/>
            <p:cNvSpPr/>
            <p:nvPr/>
          </p:nvSpPr>
          <p:spPr>
            <a:xfrm>
              <a:off x="5071465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71465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71465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71465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071465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071465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/>
          <p:nvPr/>
        </p:nvSpPr>
        <p:spPr>
          <a:xfrm>
            <a:off x="5071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4860480" y="1127874"/>
            <a:ext cx="214629" cy="3331845"/>
            <a:chOff x="4860480" y="1127874"/>
            <a:chExt cx="214629" cy="3331845"/>
          </a:xfrm>
        </p:grpSpPr>
        <p:sp>
          <p:nvSpPr>
            <p:cNvPr id="117" name="object 117"/>
            <p:cNvSpPr/>
            <p:nvPr/>
          </p:nvSpPr>
          <p:spPr>
            <a:xfrm>
              <a:off x="4863655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863655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863655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863655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863655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86365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86365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86365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863655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863655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86365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863655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86365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863655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86365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86365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3" name="object 133"/>
          <p:cNvGrpSpPr/>
          <p:nvPr/>
        </p:nvGrpSpPr>
        <p:grpSpPr>
          <a:xfrm>
            <a:off x="4860480" y="5076431"/>
            <a:ext cx="214629" cy="1253490"/>
            <a:chOff x="4860480" y="5076431"/>
            <a:chExt cx="214629" cy="1253490"/>
          </a:xfrm>
        </p:grpSpPr>
        <p:sp>
          <p:nvSpPr>
            <p:cNvPr id="134" name="object 134"/>
            <p:cNvSpPr/>
            <p:nvPr/>
          </p:nvSpPr>
          <p:spPr>
            <a:xfrm>
              <a:off x="4863655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863655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863655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863655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863655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863655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1" name="object 141"/>
          <p:cNvGrpSpPr/>
          <p:nvPr/>
        </p:nvGrpSpPr>
        <p:grpSpPr>
          <a:xfrm>
            <a:off x="4652657" y="1127874"/>
            <a:ext cx="214629" cy="3331845"/>
            <a:chOff x="4652657" y="1127874"/>
            <a:chExt cx="214629" cy="3331845"/>
          </a:xfrm>
        </p:grpSpPr>
        <p:sp>
          <p:nvSpPr>
            <p:cNvPr id="142" name="object 142"/>
            <p:cNvSpPr/>
            <p:nvPr/>
          </p:nvSpPr>
          <p:spPr>
            <a:xfrm>
              <a:off x="4655832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655832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655832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655832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655832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655832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655832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655832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655832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655832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65583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655832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655832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655832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655832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655832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4652657" y="5076431"/>
            <a:ext cx="214629" cy="1253490"/>
            <a:chOff x="4652657" y="5076431"/>
            <a:chExt cx="214629" cy="1253490"/>
          </a:xfrm>
        </p:grpSpPr>
        <p:sp>
          <p:nvSpPr>
            <p:cNvPr id="159" name="object 159"/>
            <p:cNvSpPr/>
            <p:nvPr/>
          </p:nvSpPr>
          <p:spPr>
            <a:xfrm>
              <a:off x="4655832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655832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655832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655832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655832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655832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5" name="object 165"/>
          <p:cNvSpPr/>
          <p:nvPr/>
        </p:nvSpPr>
        <p:spPr>
          <a:xfrm>
            <a:off x="4655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448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7" name="object 167"/>
          <p:cNvGrpSpPr/>
          <p:nvPr/>
        </p:nvGrpSpPr>
        <p:grpSpPr>
          <a:xfrm>
            <a:off x="4444834" y="1127874"/>
            <a:ext cx="214629" cy="3331845"/>
            <a:chOff x="4444834" y="1127874"/>
            <a:chExt cx="214629" cy="3331845"/>
          </a:xfrm>
        </p:grpSpPr>
        <p:sp>
          <p:nvSpPr>
            <p:cNvPr id="168" name="object 168"/>
            <p:cNvSpPr/>
            <p:nvPr/>
          </p:nvSpPr>
          <p:spPr>
            <a:xfrm>
              <a:off x="4448009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44800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44800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448009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448009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448009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448009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448009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448009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448009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448009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448009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448009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448009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448009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448009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4" name="object 184"/>
          <p:cNvGrpSpPr/>
          <p:nvPr/>
        </p:nvGrpSpPr>
        <p:grpSpPr>
          <a:xfrm>
            <a:off x="4444834" y="5076431"/>
            <a:ext cx="214629" cy="1253490"/>
            <a:chOff x="4444834" y="5076431"/>
            <a:chExt cx="214629" cy="1253490"/>
          </a:xfrm>
        </p:grpSpPr>
        <p:sp>
          <p:nvSpPr>
            <p:cNvPr id="185" name="object 185"/>
            <p:cNvSpPr/>
            <p:nvPr/>
          </p:nvSpPr>
          <p:spPr>
            <a:xfrm>
              <a:off x="4448009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448009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448009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448009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448009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4448009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1" name="object 191"/>
          <p:cNvSpPr/>
          <p:nvPr/>
        </p:nvSpPr>
        <p:spPr>
          <a:xfrm>
            <a:off x="4448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3" name="object 193"/>
          <p:cNvGrpSpPr/>
          <p:nvPr/>
        </p:nvGrpSpPr>
        <p:grpSpPr>
          <a:xfrm>
            <a:off x="4237024" y="1127874"/>
            <a:ext cx="214629" cy="3331845"/>
            <a:chOff x="4237024" y="1127874"/>
            <a:chExt cx="214629" cy="3331845"/>
          </a:xfrm>
        </p:grpSpPr>
        <p:sp>
          <p:nvSpPr>
            <p:cNvPr id="194" name="object 194"/>
            <p:cNvSpPr/>
            <p:nvPr/>
          </p:nvSpPr>
          <p:spPr>
            <a:xfrm>
              <a:off x="4240199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24019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24019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240199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240199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240199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240199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240199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4240199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240199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240199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240199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240199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240199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240199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240199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0" name="object 210"/>
          <p:cNvGrpSpPr/>
          <p:nvPr/>
        </p:nvGrpSpPr>
        <p:grpSpPr>
          <a:xfrm>
            <a:off x="4237024" y="5076431"/>
            <a:ext cx="214629" cy="1253490"/>
            <a:chOff x="4237024" y="5076431"/>
            <a:chExt cx="214629" cy="1253490"/>
          </a:xfrm>
        </p:grpSpPr>
        <p:sp>
          <p:nvSpPr>
            <p:cNvPr id="211" name="object 211"/>
            <p:cNvSpPr/>
            <p:nvPr/>
          </p:nvSpPr>
          <p:spPr>
            <a:xfrm>
              <a:off x="4240199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240199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240199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240199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240199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240199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7" name="object 217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03238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9" name="object 219"/>
          <p:cNvGrpSpPr/>
          <p:nvPr/>
        </p:nvGrpSpPr>
        <p:grpSpPr>
          <a:xfrm>
            <a:off x="4029202" y="1127874"/>
            <a:ext cx="214629" cy="3331845"/>
            <a:chOff x="4029202" y="1127874"/>
            <a:chExt cx="214629" cy="3331845"/>
          </a:xfrm>
        </p:grpSpPr>
        <p:sp>
          <p:nvSpPr>
            <p:cNvPr id="220" name="object 220"/>
            <p:cNvSpPr/>
            <p:nvPr/>
          </p:nvSpPr>
          <p:spPr>
            <a:xfrm>
              <a:off x="4032377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032377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032377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032377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032377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032377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032377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032377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032377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032377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032377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032377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032377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032377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032377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032377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6" name="object 236"/>
          <p:cNvGrpSpPr/>
          <p:nvPr/>
        </p:nvGrpSpPr>
        <p:grpSpPr>
          <a:xfrm>
            <a:off x="4029202" y="5076431"/>
            <a:ext cx="214629" cy="1253490"/>
            <a:chOff x="4029202" y="5076431"/>
            <a:chExt cx="214629" cy="1253490"/>
          </a:xfrm>
        </p:grpSpPr>
        <p:sp>
          <p:nvSpPr>
            <p:cNvPr id="237" name="object 237"/>
            <p:cNvSpPr/>
            <p:nvPr/>
          </p:nvSpPr>
          <p:spPr>
            <a:xfrm>
              <a:off x="4032377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032377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032377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032377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032377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032377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3" name="object 243"/>
          <p:cNvSpPr/>
          <p:nvPr/>
        </p:nvSpPr>
        <p:spPr>
          <a:xfrm>
            <a:off x="4032377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5" name="object 245"/>
          <p:cNvGrpSpPr/>
          <p:nvPr/>
        </p:nvGrpSpPr>
        <p:grpSpPr>
          <a:xfrm>
            <a:off x="3821391" y="1127874"/>
            <a:ext cx="214629" cy="3331845"/>
            <a:chOff x="3821391" y="1127874"/>
            <a:chExt cx="214629" cy="3331845"/>
          </a:xfrm>
        </p:grpSpPr>
        <p:sp>
          <p:nvSpPr>
            <p:cNvPr id="246" name="object 246"/>
            <p:cNvSpPr/>
            <p:nvPr/>
          </p:nvSpPr>
          <p:spPr>
            <a:xfrm>
              <a:off x="3824566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824566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824566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824566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824566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824566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824566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824566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824566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824566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824566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824566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824566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824566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824566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824566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2" name="object 262"/>
          <p:cNvGrpSpPr/>
          <p:nvPr/>
        </p:nvGrpSpPr>
        <p:grpSpPr>
          <a:xfrm>
            <a:off x="3821391" y="5076431"/>
            <a:ext cx="214629" cy="1253490"/>
            <a:chOff x="3821391" y="5076431"/>
            <a:chExt cx="214629" cy="1253490"/>
          </a:xfrm>
        </p:grpSpPr>
        <p:sp>
          <p:nvSpPr>
            <p:cNvPr id="263" name="object 263"/>
            <p:cNvSpPr/>
            <p:nvPr/>
          </p:nvSpPr>
          <p:spPr>
            <a:xfrm>
              <a:off x="3824566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824566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824566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824566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824566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824566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9" name="object 269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1" name="object 271"/>
          <p:cNvGrpSpPr/>
          <p:nvPr/>
        </p:nvGrpSpPr>
        <p:grpSpPr>
          <a:xfrm>
            <a:off x="3613568" y="1127874"/>
            <a:ext cx="214629" cy="3331845"/>
            <a:chOff x="3613568" y="1127874"/>
            <a:chExt cx="214629" cy="3331845"/>
          </a:xfrm>
        </p:grpSpPr>
        <p:sp>
          <p:nvSpPr>
            <p:cNvPr id="272" name="object 272"/>
            <p:cNvSpPr/>
            <p:nvPr/>
          </p:nvSpPr>
          <p:spPr>
            <a:xfrm>
              <a:off x="3616743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616743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616743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616743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616743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616743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616743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616743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616743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616743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616743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616743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616743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616743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616743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616743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8" name="object 288"/>
          <p:cNvGrpSpPr/>
          <p:nvPr/>
        </p:nvGrpSpPr>
        <p:grpSpPr>
          <a:xfrm>
            <a:off x="3613568" y="5076431"/>
            <a:ext cx="214629" cy="1253490"/>
            <a:chOff x="3613568" y="5076431"/>
            <a:chExt cx="214629" cy="1253490"/>
          </a:xfrm>
        </p:grpSpPr>
        <p:sp>
          <p:nvSpPr>
            <p:cNvPr id="289" name="object 289"/>
            <p:cNvSpPr/>
            <p:nvPr/>
          </p:nvSpPr>
          <p:spPr>
            <a:xfrm>
              <a:off x="3616743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616743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616743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616743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616743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616743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5" name="object 295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40893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7" name="object 297"/>
          <p:cNvGrpSpPr/>
          <p:nvPr/>
        </p:nvGrpSpPr>
        <p:grpSpPr>
          <a:xfrm>
            <a:off x="3405746" y="1127874"/>
            <a:ext cx="214629" cy="3331845"/>
            <a:chOff x="3405746" y="1127874"/>
            <a:chExt cx="214629" cy="3331845"/>
          </a:xfrm>
        </p:grpSpPr>
        <p:sp>
          <p:nvSpPr>
            <p:cNvPr id="298" name="object 298"/>
            <p:cNvSpPr/>
            <p:nvPr/>
          </p:nvSpPr>
          <p:spPr>
            <a:xfrm>
              <a:off x="340892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40892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40892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408921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408921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40892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40892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40892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408921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408921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40892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3408921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40892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3408921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3408921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40892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4" name="object 314"/>
          <p:cNvGrpSpPr/>
          <p:nvPr/>
        </p:nvGrpSpPr>
        <p:grpSpPr>
          <a:xfrm>
            <a:off x="3405746" y="5076431"/>
            <a:ext cx="214629" cy="1253490"/>
            <a:chOff x="3405746" y="5076431"/>
            <a:chExt cx="214629" cy="1253490"/>
          </a:xfrm>
        </p:grpSpPr>
        <p:sp>
          <p:nvSpPr>
            <p:cNvPr id="315" name="object 315"/>
            <p:cNvSpPr/>
            <p:nvPr/>
          </p:nvSpPr>
          <p:spPr>
            <a:xfrm>
              <a:off x="3408921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408921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408921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408921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408921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408921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1" name="object 321"/>
          <p:cNvSpPr/>
          <p:nvPr/>
        </p:nvSpPr>
        <p:spPr>
          <a:xfrm>
            <a:off x="3408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3" name="object 323"/>
          <p:cNvGrpSpPr/>
          <p:nvPr/>
        </p:nvGrpSpPr>
        <p:grpSpPr>
          <a:xfrm>
            <a:off x="3197936" y="1127874"/>
            <a:ext cx="214629" cy="3331845"/>
            <a:chOff x="3197936" y="1127874"/>
            <a:chExt cx="214629" cy="3331845"/>
          </a:xfrm>
        </p:grpSpPr>
        <p:sp>
          <p:nvSpPr>
            <p:cNvPr id="324" name="object 324"/>
            <p:cNvSpPr/>
            <p:nvPr/>
          </p:nvSpPr>
          <p:spPr>
            <a:xfrm>
              <a:off x="320111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20111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20111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201111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3201111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20111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20111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320111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3201111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3201111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320111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3201111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320111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3201111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3201111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320111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0" name="object 340"/>
          <p:cNvGrpSpPr/>
          <p:nvPr/>
        </p:nvGrpSpPr>
        <p:grpSpPr>
          <a:xfrm>
            <a:off x="3197936" y="5076431"/>
            <a:ext cx="214629" cy="1253490"/>
            <a:chOff x="3197936" y="5076431"/>
            <a:chExt cx="214629" cy="1253490"/>
          </a:xfrm>
        </p:grpSpPr>
        <p:sp>
          <p:nvSpPr>
            <p:cNvPr id="341" name="object 341"/>
            <p:cNvSpPr/>
            <p:nvPr/>
          </p:nvSpPr>
          <p:spPr>
            <a:xfrm>
              <a:off x="3201111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201111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201111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201111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3201111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3201111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7" name="object 347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9" name="object 349"/>
          <p:cNvGrpSpPr/>
          <p:nvPr/>
        </p:nvGrpSpPr>
        <p:grpSpPr>
          <a:xfrm>
            <a:off x="2990113" y="1127874"/>
            <a:ext cx="214629" cy="3331845"/>
            <a:chOff x="2990113" y="1127874"/>
            <a:chExt cx="214629" cy="3331845"/>
          </a:xfrm>
        </p:grpSpPr>
        <p:sp>
          <p:nvSpPr>
            <p:cNvPr id="350" name="object 350"/>
            <p:cNvSpPr/>
            <p:nvPr/>
          </p:nvSpPr>
          <p:spPr>
            <a:xfrm>
              <a:off x="2993288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993288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993288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993288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993288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993288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993288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2993288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2993288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2993288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2993288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2993288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2993288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993288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993288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993288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6" name="object 366"/>
          <p:cNvGrpSpPr/>
          <p:nvPr/>
        </p:nvGrpSpPr>
        <p:grpSpPr>
          <a:xfrm>
            <a:off x="2990113" y="5076431"/>
            <a:ext cx="214629" cy="1253490"/>
            <a:chOff x="2990113" y="5076431"/>
            <a:chExt cx="214629" cy="1253490"/>
          </a:xfrm>
        </p:grpSpPr>
        <p:sp>
          <p:nvSpPr>
            <p:cNvPr id="367" name="object 367"/>
            <p:cNvSpPr/>
            <p:nvPr/>
          </p:nvSpPr>
          <p:spPr>
            <a:xfrm>
              <a:off x="2993288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993288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2993288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2993288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2993288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2993288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3" name="object 373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2785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5" name="object 375"/>
          <p:cNvGrpSpPr/>
          <p:nvPr/>
        </p:nvGrpSpPr>
        <p:grpSpPr>
          <a:xfrm>
            <a:off x="2782290" y="1127874"/>
            <a:ext cx="214629" cy="3331845"/>
            <a:chOff x="2782290" y="1127874"/>
            <a:chExt cx="214629" cy="3331845"/>
          </a:xfrm>
        </p:grpSpPr>
        <p:sp>
          <p:nvSpPr>
            <p:cNvPr id="376" name="object 376"/>
            <p:cNvSpPr/>
            <p:nvPr/>
          </p:nvSpPr>
          <p:spPr>
            <a:xfrm>
              <a:off x="2785465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2785465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2785465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2785465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2785465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278546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278546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278546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2785465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2785465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278546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2785465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278546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2785465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278546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278546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2" name="object 392"/>
          <p:cNvGrpSpPr/>
          <p:nvPr/>
        </p:nvGrpSpPr>
        <p:grpSpPr>
          <a:xfrm>
            <a:off x="2782290" y="5076431"/>
            <a:ext cx="214629" cy="1253490"/>
            <a:chOff x="2782290" y="5076431"/>
            <a:chExt cx="214629" cy="1253490"/>
          </a:xfrm>
        </p:grpSpPr>
        <p:sp>
          <p:nvSpPr>
            <p:cNvPr id="393" name="object 393"/>
            <p:cNvSpPr/>
            <p:nvPr/>
          </p:nvSpPr>
          <p:spPr>
            <a:xfrm>
              <a:off x="2785465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2785465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2785465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2785465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2785465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2785465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9" name="object 399"/>
          <p:cNvSpPr/>
          <p:nvPr/>
        </p:nvSpPr>
        <p:spPr>
          <a:xfrm>
            <a:off x="2785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1" name="object 401"/>
          <p:cNvGrpSpPr/>
          <p:nvPr/>
        </p:nvGrpSpPr>
        <p:grpSpPr>
          <a:xfrm>
            <a:off x="2574480" y="1127874"/>
            <a:ext cx="214629" cy="3331845"/>
            <a:chOff x="2574480" y="1127874"/>
            <a:chExt cx="214629" cy="3331845"/>
          </a:xfrm>
        </p:grpSpPr>
        <p:sp>
          <p:nvSpPr>
            <p:cNvPr id="402" name="object 402"/>
            <p:cNvSpPr/>
            <p:nvPr/>
          </p:nvSpPr>
          <p:spPr>
            <a:xfrm>
              <a:off x="2577655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2577655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2577655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2577655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2577655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257765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257765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257765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2577655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2577655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257765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2577655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257765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2577655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257765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257765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8" name="object 418"/>
          <p:cNvGrpSpPr/>
          <p:nvPr/>
        </p:nvGrpSpPr>
        <p:grpSpPr>
          <a:xfrm>
            <a:off x="2574480" y="5076431"/>
            <a:ext cx="214629" cy="1253490"/>
            <a:chOff x="2574480" y="5076431"/>
            <a:chExt cx="214629" cy="1253490"/>
          </a:xfrm>
        </p:grpSpPr>
        <p:sp>
          <p:nvSpPr>
            <p:cNvPr id="419" name="object 419"/>
            <p:cNvSpPr/>
            <p:nvPr/>
          </p:nvSpPr>
          <p:spPr>
            <a:xfrm>
              <a:off x="2577655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2577655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2577655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2577655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2577655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2577655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5" name="object 425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6" name="object 426"/>
          <p:cNvGrpSpPr/>
          <p:nvPr/>
        </p:nvGrpSpPr>
        <p:grpSpPr>
          <a:xfrm>
            <a:off x="2366657" y="1127874"/>
            <a:ext cx="214629" cy="3331845"/>
            <a:chOff x="2366657" y="1127874"/>
            <a:chExt cx="214629" cy="3331845"/>
          </a:xfrm>
        </p:grpSpPr>
        <p:sp>
          <p:nvSpPr>
            <p:cNvPr id="427" name="object 427"/>
            <p:cNvSpPr/>
            <p:nvPr/>
          </p:nvSpPr>
          <p:spPr>
            <a:xfrm>
              <a:off x="2369832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2369832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2369832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2369832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2369832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2369832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2369832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2369832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2369832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2369832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236983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2369832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2369832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2369832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2369832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2369832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3" name="object 443"/>
          <p:cNvGrpSpPr/>
          <p:nvPr/>
        </p:nvGrpSpPr>
        <p:grpSpPr>
          <a:xfrm>
            <a:off x="2366657" y="5076431"/>
            <a:ext cx="214629" cy="1253490"/>
            <a:chOff x="2366657" y="5076431"/>
            <a:chExt cx="214629" cy="1253490"/>
          </a:xfrm>
        </p:grpSpPr>
        <p:sp>
          <p:nvSpPr>
            <p:cNvPr id="444" name="object 444"/>
            <p:cNvSpPr/>
            <p:nvPr/>
          </p:nvSpPr>
          <p:spPr>
            <a:xfrm>
              <a:off x="2369832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2369832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2369832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2369832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2369832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2369832" y="611869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0" name="object 450"/>
          <p:cNvSpPr/>
          <p:nvPr/>
        </p:nvSpPr>
        <p:spPr>
          <a:xfrm>
            <a:off x="2369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2162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2" name="object 452"/>
          <p:cNvGrpSpPr/>
          <p:nvPr/>
        </p:nvGrpSpPr>
        <p:grpSpPr>
          <a:xfrm>
            <a:off x="2158834" y="1127874"/>
            <a:ext cx="214629" cy="3331845"/>
            <a:chOff x="2158834" y="1127874"/>
            <a:chExt cx="214629" cy="3331845"/>
          </a:xfrm>
        </p:grpSpPr>
        <p:sp>
          <p:nvSpPr>
            <p:cNvPr id="453" name="object 453"/>
            <p:cNvSpPr/>
            <p:nvPr/>
          </p:nvSpPr>
          <p:spPr>
            <a:xfrm>
              <a:off x="2162009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216200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216200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2162009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2162009" y="1962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2162009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2162009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2162009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2162009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2162009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2162009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2162009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2162009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2162009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2162009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2162009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9" name="object 469"/>
          <p:cNvSpPr/>
          <p:nvPr/>
        </p:nvSpPr>
        <p:spPr>
          <a:xfrm>
            <a:off x="2162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0" name="object 470"/>
          <p:cNvGrpSpPr/>
          <p:nvPr/>
        </p:nvGrpSpPr>
        <p:grpSpPr>
          <a:xfrm>
            <a:off x="1951024" y="0"/>
            <a:ext cx="6350" cy="92075"/>
            <a:chOff x="1951024" y="0"/>
            <a:chExt cx="6350" cy="92075"/>
          </a:xfrm>
        </p:grpSpPr>
        <p:sp>
          <p:nvSpPr>
            <p:cNvPr id="471" name="object 471"/>
            <p:cNvSpPr/>
            <p:nvPr/>
          </p:nvSpPr>
          <p:spPr>
            <a:xfrm>
              <a:off x="1954199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1954199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3" name="object 473"/>
          <p:cNvGrpSpPr/>
          <p:nvPr/>
        </p:nvGrpSpPr>
        <p:grpSpPr>
          <a:xfrm>
            <a:off x="1743201" y="0"/>
            <a:ext cx="6350" cy="92075"/>
            <a:chOff x="1743201" y="0"/>
            <a:chExt cx="6350" cy="92075"/>
          </a:xfrm>
        </p:grpSpPr>
        <p:sp>
          <p:nvSpPr>
            <p:cNvPr id="474" name="object 474"/>
            <p:cNvSpPr/>
            <p:nvPr/>
          </p:nvSpPr>
          <p:spPr>
            <a:xfrm>
              <a:off x="1746376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746376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6" name="object 476"/>
          <p:cNvSpPr/>
          <p:nvPr/>
        </p:nvSpPr>
        <p:spPr>
          <a:xfrm>
            <a:off x="1538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7" name="object 477"/>
          <p:cNvGrpSpPr/>
          <p:nvPr/>
        </p:nvGrpSpPr>
        <p:grpSpPr>
          <a:xfrm>
            <a:off x="1535379" y="504418"/>
            <a:ext cx="214629" cy="838200"/>
            <a:chOff x="1535379" y="504418"/>
            <a:chExt cx="214629" cy="838200"/>
          </a:xfrm>
        </p:grpSpPr>
        <p:sp>
          <p:nvSpPr>
            <p:cNvPr id="478" name="object 478"/>
            <p:cNvSpPr/>
            <p:nvPr/>
          </p:nvSpPr>
          <p:spPr>
            <a:xfrm>
              <a:off x="1538554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538554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538554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1538554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2" name="object 482"/>
          <p:cNvGrpSpPr/>
          <p:nvPr/>
        </p:nvGrpSpPr>
        <p:grpSpPr>
          <a:xfrm>
            <a:off x="1535379" y="5076431"/>
            <a:ext cx="214629" cy="1045844"/>
            <a:chOff x="1535379" y="5076431"/>
            <a:chExt cx="214629" cy="1045844"/>
          </a:xfrm>
        </p:grpSpPr>
        <p:sp>
          <p:nvSpPr>
            <p:cNvPr id="483" name="object 483"/>
            <p:cNvSpPr/>
            <p:nvPr/>
          </p:nvSpPr>
          <p:spPr>
            <a:xfrm>
              <a:off x="1538554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1538554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1538554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1538554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1538554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8" name="object 488"/>
          <p:cNvSpPr/>
          <p:nvPr/>
        </p:nvSpPr>
        <p:spPr>
          <a:xfrm>
            <a:off x="1538554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0" name="object 490"/>
          <p:cNvGrpSpPr/>
          <p:nvPr/>
        </p:nvGrpSpPr>
        <p:grpSpPr>
          <a:xfrm>
            <a:off x="1327569" y="504418"/>
            <a:ext cx="214629" cy="838200"/>
            <a:chOff x="1327569" y="504418"/>
            <a:chExt cx="214629" cy="838200"/>
          </a:xfrm>
        </p:grpSpPr>
        <p:sp>
          <p:nvSpPr>
            <p:cNvPr id="491" name="object 491"/>
            <p:cNvSpPr/>
            <p:nvPr/>
          </p:nvSpPr>
          <p:spPr>
            <a:xfrm>
              <a:off x="1330744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1330744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1330744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1330744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5" name="object 495"/>
          <p:cNvGrpSpPr/>
          <p:nvPr/>
        </p:nvGrpSpPr>
        <p:grpSpPr>
          <a:xfrm>
            <a:off x="1327569" y="5076431"/>
            <a:ext cx="214629" cy="1045844"/>
            <a:chOff x="1327569" y="5076431"/>
            <a:chExt cx="214629" cy="1045844"/>
          </a:xfrm>
        </p:grpSpPr>
        <p:sp>
          <p:nvSpPr>
            <p:cNvPr id="496" name="object 496"/>
            <p:cNvSpPr/>
            <p:nvPr/>
          </p:nvSpPr>
          <p:spPr>
            <a:xfrm>
              <a:off x="1330744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1330744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1330744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1330744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1330744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1" name="object 501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112293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3" name="object 503"/>
          <p:cNvGrpSpPr/>
          <p:nvPr/>
        </p:nvGrpSpPr>
        <p:grpSpPr>
          <a:xfrm>
            <a:off x="1119746" y="504418"/>
            <a:ext cx="214629" cy="838200"/>
            <a:chOff x="1119746" y="504418"/>
            <a:chExt cx="214629" cy="838200"/>
          </a:xfrm>
        </p:grpSpPr>
        <p:sp>
          <p:nvSpPr>
            <p:cNvPr id="504" name="object 504"/>
            <p:cNvSpPr/>
            <p:nvPr/>
          </p:nvSpPr>
          <p:spPr>
            <a:xfrm>
              <a:off x="1122921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1122921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1122921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112292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8" name="object 508"/>
          <p:cNvGrpSpPr/>
          <p:nvPr/>
        </p:nvGrpSpPr>
        <p:grpSpPr>
          <a:xfrm>
            <a:off x="1119746" y="5076431"/>
            <a:ext cx="214629" cy="1045844"/>
            <a:chOff x="1119746" y="5076431"/>
            <a:chExt cx="214629" cy="1045844"/>
          </a:xfrm>
        </p:grpSpPr>
        <p:sp>
          <p:nvSpPr>
            <p:cNvPr id="509" name="object 509"/>
            <p:cNvSpPr/>
            <p:nvPr/>
          </p:nvSpPr>
          <p:spPr>
            <a:xfrm>
              <a:off x="1122921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1122921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1122921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1122921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1122921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4" name="object 514"/>
          <p:cNvSpPr/>
          <p:nvPr/>
        </p:nvSpPr>
        <p:spPr>
          <a:xfrm>
            <a:off x="1122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6" name="object 516"/>
          <p:cNvGrpSpPr/>
          <p:nvPr/>
        </p:nvGrpSpPr>
        <p:grpSpPr>
          <a:xfrm>
            <a:off x="911936" y="504418"/>
            <a:ext cx="214629" cy="838200"/>
            <a:chOff x="911936" y="504418"/>
            <a:chExt cx="214629" cy="838200"/>
          </a:xfrm>
        </p:grpSpPr>
        <p:sp>
          <p:nvSpPr>
            <p:cNvPr id="517" name="object 517"/>
            <p:cNvSpPr/>
            <p:nvPr/>
          </p:nvSpPr>
          <p:spPr>
            <a:xfrm>
              <a:off x="915111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915111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915111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91511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1" name="object 521"/>
          <p:cNvGrpSpPr/>
          <p:nvPr/>
        </p:nvGrpSpPr>
        <p:grpSpPr>
          <a:xfrm>
            <a:off x="911936" y="5076431"/>
            <a:ext cx="214629" cy="1045844"/>
            <a:chOff x="911936" y="5076431"/>
            <a:chExt cx="214629" cy="1045844"/>
          </a:xfrm>
        </p:grpSpPr>
        <p:sp>
          <p:nvSpPr>
            <p:cNvPr id="522" name="object 522"/>
            <p:cNvSpPr/>
            <p:nvPr/>
          </p:nvSpPr>
          <p:spPr>
            <a:xfrm>
              <a:off x="915111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915111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915111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915111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915111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7" name="object 527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9" name="object 529"/>
          <p:cNvGrpSpPr/>
          <p:nvPr/>
        </p:nvGrpSpPr>
        <p:grpSpPr>
          <a:xfrm>
            <a:off x="704113" y="504418"/>
            <a:ext cx="214629" cy="838200"/>
            <a:chOff x="704113" y="504418"/>
            <a:chExt cx="214629" cy="838200"/>
          </a:xfrm>
        </p:grpSpPr>
        <p:sp>
          <p:nvSpPr>
            <p:cNvPr id="530" name="object 530"/>
            <p:cNvSpPr/>
            <p:nvPr/>
          </p:nvSpPr>
          <p:spPr>
            <a:xfrm>
              <a:off x="707288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707288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707288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707288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4" name="object 534"/>
          <p:cNvGrpSpPr/>
          <p:nvPr/>
        </p:nvGrpSpPr>
        <p:grpSpPr>
          <a:xfrm>
            <a:off x="704113" y="5076431"/>
            <a:ext cx="214629" cy="1045844"/>
            <a:chOff x="704113" y="5076431"/>
            <a:chExt cx="214629" cy="1045844"/>
          </a:xfrm>
        </p:grpSpPr>
        <p:sp>
          <p:nvSpPr>
            <p:cNvPr id="535" name="object 535"/>
            <p:cNvSpPr/>
            <p:nvPr/>
          </p:nvSpPr>
          <p:spPr>
            <a:xfrm>
              <a:off x="707288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707288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707288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707288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707288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0" name="object 540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2" name="object 542"/>
          <p:cNvGrpSpPr/>
          <p:nvPr/>
        </p:nvGrpSpPr>
        <p:grpSpPr>
          <a:xfrm>
            <a:off x="496290" y="504418"/>
            <a:ext cx="214629" cy="838200"/>
            <a:chOff x="496290" y="504418"/>
            <a:chExt cx="214629" cy="838200"/>
          </a:xfrm>
        </p:grpSpPr>
        <p:sp>
          <p:nvSpPr>
            <p:cNvPr id="543" name="object 543"/>
            <p:cNvSpPr/>
            <p:nvPr/>
          </p:nvSpPr>
          <p:spPr>
            <a:xfrm>
              <a:off x="499465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499465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499465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499465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7" name="object 547"/>
          <p:cNvGrpSpPr/>
          <p:nvPr/>
        </p:nvGrpSpPr>
        <p:grpSpPr>
          <a:xfrm>
            <a:off x="496290" y="5076431"/>
            <a:ext cx="214629" cy="1045844"/>
            <a:chOff x="496290" y="5076431"/>
            <a:chExt cx="214629" cy="1045844"/>
          </a:xfrm>
        </p:grpSpPr>
        <p:sp>
          <p:nvSpPr>
            <p:cNvPr id="548" name="object 548"/>
            <p:cNvSpPr/>
            <p:nvPr/>
          </p:nvSpPr>
          <p:spPr>
            <a:xfrm>
              <a:off x="499465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499465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99465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99465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99465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3" name="object 553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291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291642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6" name="object 556"/>
          <p:cNvGrpSpPr/>
          <p:nvPr/>
        </p:nvGrpSpPr>
        <p:grpSpPr>
          <a:xfrm>
            <a:off x="288467" y="5076431"/>
            <a:ext cx="214629" cy="1045844"/>
            <a:chOff x="288467" y="5076431"/>
            <a:chExt cx="214629" cy="1045844"/>
          </a:xfrm>
        </p:grpSpPr>
        <p:sp>
          <p:nvSpPr>
            <p:cNvPr id="557" name="object 557"/>
            <p:cNvSpPr/>
            <p:nvPr/>
          </p:nvSpPr>
          <p:spPr>
            <a:xfrm>
              <a:off x="291642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291642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291642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291642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291642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2" name="object 562"/>
          <p:cNvSpPr/>
          <p:nvPr/>
        </p:nvSpPr>
        <p:spPr>
          <a:xfrm>
            <a:off x="291642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3" name="object 563"/>
          <p:cNvGrpSpPr/>
          <p:nvPr/>
        </p:nvGrpSpPr>
        <p:grpSpPr>
          <a:xfrm>
            <a:off x="80657" y="5076431"/>
            <a:ext cx="214629" cy="1045844"/>
            <a:chOff x="80657" y="5076431"/>
            <a:chExt cx="214629" cy="1045844"/>
          </a:xfrm>
        </p:grpSpPr>
        <p:sp>
          <p:nvSpPr>
            <p:cNvPr id="564" name="object 564"/>
            <p:cNvSpPr/>
            <p:nvPr/>
          </p:nvSpPr>
          <p:spPr>
            <a:xfrm>
              <a:off x="83832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83832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83832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83832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83832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9" name="object 569"/>
          <p:cNvSpPr/>
          <p:nvPr/>
        </p:nvSpPr>
        <p:spPr>
          <a:xfrm>
            <a:off x="83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0" y="91960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0" y="207810"/>
                </a:moveTo>
                <a:lnTo>
                  <a:pt x="83832" y="207810"/>
                </a:lnTo>
                <a:lnTo>
                  <a:pt x="83832" y="0"/>
                </a:lnTo>
                <a:lnTo>
                  <a:pt x="0" y="0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1" name="object 571"/>
          <p:cNvGrpSpPr/>
          <p:nvPr/>
        </p:nvGrpSpPr>
        <p:grpSpPr>
          <a:xfrm>
            <a:off x="-3175" y="504405"/>
            <a:ext cx="90805" cy="629920"/>
            <a:chOff x="-3175" y="504405"/>
            <a:chExt cx="90805" cy="629920"/>
          </a:xfrm>
        </p:grpSpPr>
        <p:sp>
          <p:nvSpPr>
            <p:cNvPr id="572" name="object 572"/>
            <p:cNvSpPr/>
            <p:nvPr/>
          </p:nvSpPr>
          <p:spPr>
            <a:xfrm>
              <a:off x="0" y="507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0" y="715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0" y="923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5" name="object 575"/>
          <p:cNvSpPr/>
          <p:nvPr/>
        </p:nvSpPr>
        <p:spPr>
          <a:xfrm>
            <a:off x="0" y="1131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80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80">
                <a:moveTo>
                  <a:pt x="83832" y="207822"/>
                </a:moveTo>
                <a:lnTo>
                  <a:pt x="83832" y="0"/>
                </a:lnTo>
                <a:lnTo>
                  <a:pt x="0" y="0"/>
                </a:lnTo>
              </a:path>
              <a:path w="84455" h="208280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6" name="object 576"/>
          <p:cNvGrpSpPr/>
          <p:nvPr/>
        </p:nvGrpSpPr>
        <p:grpSpPr>
          <a:xfrm>
            <a:off x="-3175" y="1335696"/>
            <a:ext cx="90805" cy="2084705"/>
            <a:chOff x="-3175" y="1335696"/>
            <a:chExt cx="90805" cy="2084705"/>
          </a:xfrm>
        </p:grpSpPr>
        <p:sp>
          <p:nvSpPr>
            <p:cNvPr id="577" name="object 577"/>
            <p:cNvSpPr/>
            <p:nvPr/>
          </p:nvSpPr>
          <p:spPr>
            <a:xfrm>
              <a:off x="0" y="1338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80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0" y="1546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0" y="1754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0" y="1962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0" y="2170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0" y="2377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0" y="2585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0" y="2793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0" y="3001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0" y="3209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7" name="object 587"/>
          <p:cNvSpPr/>
          <p:nvPr/>
        </p:nvSpPr>
        <p:spPr>
          <a:xfrm>
            <a:off x="0" y="3417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83832" y="207822"/>
                </a:moveTo>
                <a:lnTo>
                  <a:pt x="83832" y="13"/>
                </a:lnTo>
                <a:lnTo>
                  <a:pt x="0" y="13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99825" y="82575"/>
            <a:ext cx="189325" cy="201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458431" y="93598"/>
            <a:ext cx="668682" cy="211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1310944" y="142379"/>
            <a:ext cx="178878" cy="1242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1687563" y="83756"/>
            <a:ext cx="289788" cy="1979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2063521" y="125526"/>
            <a:ext cx="362369" cy="153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1357640" y="518121"/>
            <a:ext cx="214962" cy="84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5" name="object 615"/>
          <p:cNvGrpSpPr/>
          <p:nvPr/>
        </p:nvGrpSpPr>
        <p:grpSpPr>
          <a:xfrm>
            <a:off x="299442" y="438873"/>
            <a:ext cx="1959610" cy="1043940"/>
            <a:chOff x="299442" y="438873"/>
            <a:chExt cx="1959610" cy="1043940"/>
          </a:xfrm>
        </p:grpSpPr>
        <p:sp>
          <p:nvSpPr>
            <p:cNvPr id="616" name="object 616"/>
            <p:cNvSpPr/>
            <p:nvPr/>
          </p:nvSpPr>
          <p:spPr>
            <a:xfrm>
              <a:off x="1700988" y="456564"/>
              <a:ext cx="557550" cy="1504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299442" y="438873"/>
              <a:ext cx="1504300" cy="104333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8" name="object 618"/>
          <p:cNvSpPr/>
          <p:nvPr/>
        </p:nvSpPr>
        <p:spPr>
          <a:xfrm>
            <a:off x="2508283" y="512000"/>
            <a:ext cx="447909" cy="2232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3023834" y="564845"/>
            <a:ext cx="367268" cy="2100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3526726" y="548093"/>
            <a:ext cx="452475" cy="1790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4085412" y="221183"/>
            <a:ext cx="1088332" cy="5244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16643" y="1593291"/>
            <a:ext cx="1873713" cy="11760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3" name="object 623"/>
          <p:cNvGrpSpPr/>
          <p:nvPr/>
        </p:nvGrpSpPr>
        <p:grpSpPr>
          <a:xfrm>
            <a:off x="2157818" y="973213"/>
            <a:ext cx="3616147" cy="3670833"/>
            <a:chOff x="2157818" y="973213"/>
            <a:chExt cx="3616147" cy="3670833"/>
          </a:xfrm>
        </p:grpSpPr>
        <p:sp>
          <p:nvSpPr>
            <p:cNvPr id="624" name="object 624"/>
            <p:cNvSpPr/>
            <p:nvPr/>
          </p:nvSpPr>
          <p:spPr>
            <a:xfrm>
              <a:off x="2392799" y="3123133"/>
              <a:ext cx="197809" cy="1514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2157818" y="973213"/>
              <a:ext cx="3616147" cy="367083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26" name="object 626"/>
          <p:cNvSpPr/>
          <p:nvPr/>
        </p:nvSpPr>
        <p:spPr>
          <a:xfrm>
            <a:off x="2659184" y="4722405"/>
            <a:ext cx="413532" cy="1312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3145764" y="4714151"/>
            <a:ext cx="427418" cy="1323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2156902" y="4396180"/>
            <a:ext cx="164111" cy="1033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1211666" y="4280522"/>
            <a:ext cx="848325" cy="2706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0" name="object 630"/>
          <p:cNvGrpSpPr/>
          <p:nvPr/>
        </p:nvGrpSpPr>
        <p:grpSpPr>
          <a:xfrm>
            <a:off x="37992" y="4869611"/>
            <a:ext cx="1877060" cy="1383665"/>
            <a:chOff x="37992" y="4869611"/>
            <a:chExt cx="1877060" cy="1383665"/>
          </a:xfrm>
        </p:grpSpPr>
        <p:sp>
          <p:nvSpPr>
            <p:cNvPr id="631" name="object 631"/>
            <p:cNvSpPr/>
            <p:nvPr/>
          </p:nvSpPr>
          <p:spPr>
            <a:xfrm>
              <a:off x="105340" y="5001031"/>
              <a:ext cx="377865" cy="14242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7992" y="4869611"/>
              <a:ext cx="1876659" cy="138347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3" name="object 633"/>
          <p:cNvSpPr/>
          <p:nvPr/>
        </p:nvSpPr>
        <p:spPr>
          <a:xfrm>
            <a:off x="2080009" y="5358345"/>
            <a:ext cx="275275" cy="2857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4" name="object 634"/>
          <p:cNvGrpSpPr/>
          <p:nvPr/>
        </p:nvGrpSpPr>
        <p:grpSpPr>
          <a:xfrm>
            <a:off x="2192019" y="4991558"/>
            <a:ext cx="3370579" cy="1506220"/>
            <a:chOff x="2192019" y="4991558"/>
            <a:chExt cx="3370579" cy="1506220"/>
          </a:xfrm>
        </p:grpSpPr>
        <p:sp>
          <p:nvSpPr>
            <p:cNvPr id="635" name="object 635"/>
            <p:cNvSpPr/>
            <p:nvPr/>
          </p:nvSpPr>
          <p:spPr>
            <a:xfrm>
              <a:off x="2499055" y="5392699"/>
              <a:ext cx="142125" cy="26329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2192019" y="4991558"/>
              <a:ext cx="3370072" cy="150571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4934" y="91960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4934" y="299771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0"/>
                </a:moveTo>
                <a:lnTo>
                  <a:pt x="0" y="0"/>
                </a:lnTo>
              </a:path>
              <a:path w="84454" h="635">
                <a:moveTo>
                  <a:pt x="0" y="12"/>
                </a:moveTo>
                <a:lnTo>
                  <a:pt x="0" y="0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691759" y="88785"/>
            <a:ext cx="87630" cy="1042669"/>
            <a:chOff x="5691759" y="88785"/>
            <a:chExt cx="87630" cy="1042669"/>
          </a:xfrm>
        </p:grpSpPr>
        <p:sp>
          <p:nvSpPr>
            <p:cNvPr id="5" name="object 5"/>
            <p:cNvSpPr/>
            <p:nvPr/>
          </p:nvSpPr>
          <p:spPr>
            <a:xfrm>
              <a:off x="5694934" y="91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0" y="207810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94934" y="299782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20781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94934" y="507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13"/>
                  </a:moveTo>
                  <a:lnTo>
                    <a:pt x="0" y="13"/>
                  </a:lnTo>
                </a:path>
                <a:path w="84454" h="208279">
                  <a:moveTo>
                    <a:pt x="0" y="207822"/>
                  </a:moveTo>
                  <a:lnTo>
                    <a:pt x="0" y="13"/>
                  </a:lnTo>
                </a:path>
                <a:path w="84454" h="208279">
                  <a:moveTo>
                    <a:pt x="0" y="13"/>
                  </a:moveTo>
                  <a:lnTo>
                    <a:pt x="84074" y="13"/>
                  </a:lnTo>
                </a:path>
                <a:path w="84454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94934" y="715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13"/>
                  </a:moveTo>
                  <a:lnTo>
                    <a:pt x="0" y="13"/>
                  </a:lnTo>
                </a:path>
                <a:path w="84454" h="208280">
                  <a:moveTo>
                    <a:pt x="0" y="207822"/>
                  </a:moveTo>
                  <a:lnTo>
                    <a:pt x="0" y="13"/>
                  </a:lnTo>
                </a:path>
                <a:path w="84454" h="208280">
                  <a:moveTo>
                    <a:pt x="0" y="13"/>
                  </a:moveTo>
                  <a:lnTo>
                    <a:pt x="84074" y="13"/>
                  </a:lnTo>
                </a:path>
                <a:path w="84454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94934" y="923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13"/>
                  </a:moveTo>
                  <a:lnTo>
                    <a:pt x="0" y="13"/>
                  </a:lnTo>
                </a:path>
                <a:path w="84454" h="208280">
                  <a:moveTo>
                    <a:pt x="0" y="207822"/>
                  </a:moveTo>
                  <a:lnTo>
                    <a:pt x="0" y="13"/>
                  </a:lnTo>
                </a:path>
                <a:path w="84454" h="208280">
                  <a:moveTo>
                    <a:pt x="0" y="13"/>
                  </a:moveTo>
                  <a:lnTo>
                    <a:pt x="84074" y="13"/>
                  </a:lnTo>
                </a:path>
                <a:path w="84454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694934" y="133885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4">
                <a:moveTo>
                  <a:pt x="84074" y="0"/>
                </a:moveTo>
                <a:lnTo>
                  <a:pt x="0" y="0"/>
                </a:lnTo>
              </a:path>
              <a:path w="84454" h="634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4934" y="1131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4" h="208280">
                <a:moveTo>
                  <a:pt x="84074" y="0"/>
                </a:moveTo>
                <a:lnTo>
                  <a:pt x="0" y="0"/>
                </a:lnTo>
              </a:path>
              <a:path w="84454" h="208280">
                <a:moveTo>
                  <a:pt x="0" y="207822"/>
                </a:moveTo>
                <a:lnTo>
                  <a:pt x="0" y="0"/>
                </a:lnTo>
              </a:path>
              <a:path w="84454" h="208280">
                <a:moveTo>
                  <a:pt x="0" y="0"/>
                </a:moveTo>
                <a:lnTo>
                  <a:pt x="84074" y="0"/>
                </a:lnTo>
              </a:path>
              <a:path w="84454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5691759" y="1335696"/>
            <a:ext cx="87630" cy="2081530"/>
            <a:chOff x="5691759" y="1335696"/>
            <a:chExt cx="87630" cy="2081530"/>
          </a:xfrm>
        </p:grpSpPr>
        <p:sp>
          <p:nvSpPr>
            <p:cNvPr id="13" name="object 13"/>
            <p:cNvSpPr/>
            <p:nvPr/>
          </p:nvSpPr>
          <p:spPr>
            <a:xfrm>
              <a:off x="5694934" y="1338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207810"/>
                  </a:moveTo>
                  <a:lnTo>
                    <a:pt x="0" y="207810"/>
                  </a:lnTo>
                </a:path>
                <a:path w="84454" h="208280">
                  <a:moveTo>
                    <a:pt x="0" y="207822"/>
                  </a:moveTo>
                  <a:lnTo>
                    <a:pt x="0" y="207810"/>
                  </a:lnTo>
                </a:path>
                <a:path w="84454" h="208280">
                  <a:moveTo>
                    <a:pt x="0" y="207810"/>
                  </a:moveTo>
                  <a:lnTo>
                    <a:pt x="84074" y="207810"/>
                  </a:lnTo>
                </a:path>
                <a:path w="84454" h="208280">
                  <a:moveTo>
                    <a:pt x="0" y="207810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94934" y="1546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22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94934" y="1754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10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94934" y="1962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22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94934" y="2170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22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94934" y="2377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22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94934" y="2585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0"/>
                  </a:moveTo>
                  <a:lnTo>
                    <a:pt x="0" y="0"/>
                  </a:lnTo>
                </a:path>
                <a:path w="84454" h="208280">
                  <a:moveTo>
                    <a:pt x="0" y="207810"/>
                  </a:moveTo>
                  <a:lnTo>
                    <a:pt x="0" y="0"/>
                  </a:lnTo>
                </a:path>
                <a:path w="84454" h="208280">
                  <a:moveTo>
                    <a:pt x="0" y="0"/>
                  </a:moveTo>
                  <a:lnTo>
                    <a:pt x="84074" y="0"/>
                  </a:lnTo>
                </a:path>
                <a:path w="84454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94934" y="2793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13"/>
                  </a:moveTo>
                  <a:lnTo>
                    <a:pt x="0" y="13"/>
                  </a:lnTo>
                </a:path>
                <a:path w="84454" h="208280">
                  <a:moveTo>
                    <a:pt x="0" y="207822"/>
                  </a:moveTo>
                  <a:lnTo>
                    <a:pt x="0" y="13"/>
                  </a:lnTo>
                </a:path>
                <a:path w="84454" h="208280">
                  <a:moveTo>
                    <a:pt x="0" y="13"/>
                  </a:moveTo>
                  <a:lnTo>
                    <a:pt x="84074" y="13"/>
                  </a:lnTo>
                </a:path>
                <a:path w="84454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4934" y="3001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80">
                  <a:moveTo>
                    <a:pt x="84074" y="13"/>
                  </a:moveTo>
                  <a:lnTo>
                    <a:pt x="0" y="13"/>
                  </a:lnTo>
                </a:path>
                <a:path w="84454" h="208280">
                  <a:moveTo>
                    <a:pt x="0" y="207822"/>
                  </a:moveTo>
                  <a:lnTo>
                    <a:pt x="0" y="13"/>
                  </a:lnTo>
                </a:path>
                <a:path w="84454" h="208280">
                  <a:moveTo>
                    <a:pt x="0" y="13"/>
                  </a:moveTo>
                  <a:lnTo>
                    <a:pt x="84074" y="13"/>
                  </a:lnTo>
                </a:path>
                <a:path w="84454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94934" y="3209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22"/>
                  </a:moveTo>
                  <a:lnTo>
                    <a:pt x="0" y="0"/>
                  </a:lnTo>
                </a:path>
                <a:path w="84454" h="208279">
                  <a:moveTo>
                    <a:pt x="0" y="13"/>
                  </a:moveTo>
                  <a:lnTo>
                    <a:pt x="84074" y="13"/>
                  </a:lnTo>
                </a:path>
                <a:path w="84454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5694934" y="362485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0"/>
                </a:moveTo>
                <a:lnTo>
                  <a:pt x="0" y="0"/>
                </a:lnTo>
              </a:path>
              <a:path w="84454" h="635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94934" y="3417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4" h="208279">
                <a:moveTo>
                  <a:pt x="84074" y="13"/>
                </a:moveTo>
                <a:lnTo>
                  <a:pt x="0" y="13"/>
                </a:lnTo>
              </a:path>
              <a:path w="84454" h="208279">
                <a:moveTo>
                  <a:pt x="0" y="207822"/>
                </a:moveTo>
                <a:lnTo>
                  <a:pt x="0" y="13"/>
                </a:lnTo>
              </a:path>
              <a:path w="84454" h="208279">
                <a:moveTo>
                  <a:pt x="0" y="0"/>
                </a:moveTo>
                <a:lnTo>
                  <a:pt x="84074" y="0"/>
                </a:lnTo>
              </a:path>
              <a:path w="84454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5691759" y="3621696"/>
            <a:ext cx="87630" cy="3328670"/>
            <a:chOff x="5691759" y="3621696"/>
            <a:chExt cx="87630" cy="3328670"/>
          </a:xfrm>
        </p:grpSpPr>
        <p:sp>
          <p:nvSpPr>
            <p:cNvPr id="26" name="object 26"/>
            <p:cNvSpPr/>
            <p:nvPr/>
          </p:nvSpPr>
          <p:spPr>
            <a:xfrm>
              <a:off x="5694934" y="362487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207810"/>
                  </a:moveTo>
                  <a:lnTo>
                    <a:pt x="0" y="207810"/>
                  </a:lnTo>
                </a:path>
                <a:path w="84454" h="208279">
                  <a:moveTo>
                    <a:pt x="0" y="207822"/>
                  </a:moveTo>
                  <a:lnTo>
                    <a:pt x="0" y="207810"/>
                  </a:lnTo>
                </a:path>
                <a:path w="84454" h="208279">
                  <a:moveTo>
                    <a:pt x="0" y="207810"/>
                  </a:moveTo>
                  <a:lnTo>
                    <a:pt x="84074" y="207810"/>
                  </a:lnTo>
                </a:path>
                <a:path w="84454" h="208279">
                  <a:moveTo>
                    <a:pt x="0" y="207810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94934" y="3832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22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94934" y="4040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22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94934" y="424832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10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94934" y="4456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22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4934" y="4663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22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94934" y="4871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22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94934" y="507959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13"/>
                  </a:moveTo>
                  <a:lnTo>
                    <a:pt x="0" y="13"/>
                  </a:lnTo>
                </a:path>
                <a:path w="84454" h="208279">
                  <a:moveTo>
                    <a:pt x="0" y="207810"/>
                  </a:moveTo>
                  <a:lnTo>
                    <a:pt x="0" y="13"/>
                  </a:lnTo>
                </a:path>
                <a:path w="84454" h="208279">
                  <a:moveTo>
                    <a:pt x="0" y="13"/>
                  </a:moveTo>
                  <a:lnTo>
                    <a:pt x="84074" y="13"/>
                  </a:lnTo>
                </a:path>
                <a:path w="84454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94934" y="5287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13"/>
                  </a:moveTo>
                  <a:lnTo>
                    <a:pt x="0" y="13"/>
                  </a:lnTo>
                </a:path>
                <a:path w="84454" h="208279">
                  <a:moveTo>
                    <a:pt x="0" y="207835"/>
                  </a:moveTo>
                  <a:lnTo>
                    <a:pt x="0" y="13"/>
                  </a:lnTo>
                </a:path>
                <a:path w="84454" h="208279">
                  <a:moveTo>
                    <a:pt x="0" y="13"/>
                  </a:moveTo>
                  <a:lnTo>
                    <a:pt x="84074" y="13"/>
                  </a:lnTo>
                </a:path>
                <a:path w="84454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94934" y="5495238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10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94934" y="5703049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13"/>
                  </a:moveTo>
                  <a:lnTo>
                    <a:pt x="0" y="13"/>
                  </a:lnTo>
                </a:path>
                <a:path w="84454" h="208279">
                  <a:moveTo>
                    <a:pt x="0" y="207822"/>
                  </a:moveTo>
                  <a:lnTo>
                    <a:pt x="0" y="13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4934" y="591087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22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94934" y="6118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13"/>
                  </a:moveTo>
                  <a:lnTo>
                    <a:pt x="0" y="13"/>
                  </a:lnTo>
                </a:path>
                <a:path w="84454" h="208279">
                  <a:moveTo>
                    <a:pt x="0" y="207822"/>
                  </a:moveTo>
                  <a:lnTo>
                    <a:pt x="0" y="13"/>
                  </a:lnTo>
                </a:path>
                <a:path w="84454" h="208279">
                  <a:moveTo>
                    <a:pt x="0" y="13"/>
                  </a:moveTo>
                  <a:lnTo>
                    <a:pt x="84074" y="13"/>
                  </a:lnTo>
                </a:path>
                <a:path w="84454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94934" y="6326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10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94934" y="653431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13"/>
                  </a:moveTo>
                  <a:lnTo>
                    <a:pt x="0" y="13"/>
                  </a:lnTo>
                </a:path>
                <a:path w="84454" h="208279">
                  <a:moveTo>
                    <a:pt x="0" y="207835"/>
                  </a:moveTo>
                  <a:lnTo>
                    <a:pt x="0" y="13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94934" y="674215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10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5694934" y="7157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5691759" y="6946785"/>
            <a:ext cx="87630" cy="419100"/>
            <a:chOff x="5691759" y="6946785"/>
            <a:chExt cx="87630" cy="419100"/>
          </a:xfrm>
        </p:grpSpPr>
        <p:sp>
          <p:nvSpPr>
            <p:cNvPr id="44" name="object 44"/>
            <p:cNvSpPr/>
            <p:nvPr/>
          </p:nvSpPr>
          <p:spPr>
            <a:xfrm>
              <a:off x="5694934" y="6949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23"/>
                  </a:moveTo>
                  <a:lnTo>
                    <a:pt x="0" y="0"/>
                  </a:lnTo>
                </a:path>
                <a:path w="84454" h="208279">
                  <a:moveTo>
                    <a:pt x="0" y="0"/>
                  </a:moveTo>
                  <a:lnTo>
                    <a:pt x="84074" y="0"/>
                  </a:lnTo>
                </a:path>
                <a:path w="84454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94934" y="715779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4" h="208279">
                  <a:moveTo>
                    <a:pt x="84074" y="0"/>
                  </a:moveTo>
                  <a:lnTo>
                    <a:pt x="0" y="0"/>
                  </a:lnTo>
                </a:path>
                <a:path w="84454" h="208279">
                  <a:moveTo>
                    <a:pt x="0" y="20781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5694934" y="736560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94934" y="7365606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721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94934" y="7365607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  <a:path w="84454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94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87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5483936" y="88785"/>
            <a:ext cx="214629" cy="1045844"/>
            <a:chOff x="5483936" y="88785"/>
            <a:chExt cx="214629" cy="1045844"/>
          </a:xfrm>
        </p:grpSpPr>
        <p:sp>
          <p:nvSpPr>
            <p:cNvPr id="52" name="object 52"/>
            <p:cNvSpPr/>
            <p:nvPr/>
          </p:nvSpPr>
          <p:spPr>
            <a:xfrm>
              <a:off x="5487111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10"/>
                  </a:moveTo>
                  <a:lnTo>
                    <a:pt x="207810" y="207810"/>
                  </a:lnTo>
                  <a:lnTo>
                    <a:pt x="207810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79" h="208279">
                  <a:moveTo>
                    <a:pt x="0" y="207822"/>
                  </a:moveTo>
                  <a:lnTo>
                    <a:pt x="0" y="207810"/>
                  </a:lnTo>
                </a:path>
                <a:path w="208279" h="208279">
                  <a:moveTo>
                    <a:pt x="207810" y="207810"/>
                  </a:moveTo>
                  <a:lnTo>
                    <a:pt x="207822" y="207810"/>
                  </a:lnTo>
                </a:path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87111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87111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87111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487111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/>
          <p:nvPr/>
        </p:nvSpPr>
        <p:spPr>
          <a:xfrm>
            <a:off x="5487111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5483936" y="1335684"/>
            <a:ext cx="214629" cy="2084705"/>
            <a:chOff x="5483936" y="1335684"/>
            <a:chExt cx="214629" cy="2084705"/>
          </a:xfrm>
        </p:grpSpPr>
        <p:sp>
          <p:nvSpPr>
            <p:cNvPr id="59" name="object 59"/>
            <p:cNvSpPr/>
            <p:nvPr/>
          </p:nvSpPr>
          <p:spPr>
            <a:xfrm>
              <a:off x="548711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80">
                  <a:moveTo>
                    <a:pt x="0" y="207834"/>
                  </a:moveTo>
                  <a:lnTo>
                    <a:pt x="0" y="207822"/>
                  </a:lnTo>
                </a:path>
                <a:path w="208279" h="208280">
                  <a:moveTo>
                    <a:pt x="207810" y="207822"/>
                  </a:moveTo>
                  <a:lnTo>
                    <a:pt x="207822" y="207822"/>
                  </a:lnTo>
                </a:path>
                <a:path w="208279" h="208280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2"/>
                  </a:lnTo>
                </a:path>
                <a:path w="208279" h="208280">
                  <a:moveTo>
                    <a:pt x="207810" y="12"/>
                  </a:moveTo>
                  <a:lnTo>
                    <a:pt x="207822" y="12"/>
                  </a:lnTo>
                </a:path>
                <a:path w="208279" h="208280">
                  <a:moveTo>
                    <a:pt x="207810" y="12"/>
                  </a:moveTo>
                  <a:lnTo>
                    <a:pt x="207810" y="12"/>
                  </a:lnTo>
                </a:path>
                <a:path w="208279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8711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87111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87111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48711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48711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8711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87111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487111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8711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5487111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13"/>
                </a:moveTo>
                <a:lnTo>
                  <a:pt x="207810" y="13"/>
                </a:lnTo>
                <a:lnTo>
                  <a:pt x="207810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3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5483936" y="3621684"/>
            <a:ext cx="214629" cy="3331845"/>
            <a:chOff x="5483936" y="3621684"/>
            <a:chExt cx="214629" cy="3331845"/>
          </a:xfrm>
        </p:grpSpPr>
        <p:sp>
          <p:nvSpPr>
            <p:cNvPr id="71" name="object 71"/>
            <p:cNvSpPr/>
            <p:nvPr/>
          </p:nvSpPr>
          <p:spPr>
            <a:xfrm>
              <a:off x="548711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79">
                  <a:moveTo>
                    <a:pt x="0" y="207834"/>
                  </a:moveTo>
                  <a:lnTo>
                    <a:pt x="0" y="207822"/>
                  </a:lnTo>
                </a:path>
                <a:path w="208279" h="208279">
                  <a:moveTo>
                    <a:pt x="207810" y="207822"/>
                  </a:moveTo>
                  <a:lnTo>
                    <a:pt x="207822" y="207822"/>
                  </a:lnTo>
                </a:path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  <a:path w="208279" h="208279">
                  <a:moveTo>
                    <a:pt x="207810" y="12"/>
                  </a:moveTo>
                  <a:lnTo>
                    <a:pt x="207822" y="12"/>
                  </a:lnTo>
                </a:path>
                <a:path w="208279" h="208279">
                  <a:moveTo>
                    <a:pt x="207810" y="12"/>
                  </a:moveTo>
                  <a:lnTo>
                    <a:pt x="207810" y="12"/>
                  </a:lnTo>
                </a:path>
                <a:path w="208279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487111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487111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48711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487111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487111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487111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487111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487111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487111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87111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487111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487111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487111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487111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487111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5483936" y="6946785"/>
            <a:ext cx="214629" cy="419100"/>
            <a:chOff x="5483936" y="6946785"/>
            <a:chExt cx="214629" cy="419100"/>
          </a:xfrm>
        </p:grpSpPr>
        <p:sp>
          <p:nvSpPr>
            <p:cNvPr id="88" name="object 88"/>
            <p:cNvSpPr/>
            <p:nvPr/>
          </p:nvSpPr>
          <p:spPr>
            <a:xfrm>
              <a:off x="5487111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207823"/>
                  </a:moveTo>
                  <a:lnTo>
                    <a:pt x="207822" y="207823"/>
                  </a:lnTo>
                </a:path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3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694921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5487111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87111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87111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79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487111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22" y="0"/>
                </a:lnTo>
              </a:path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487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5" name="object 95"/>
          <p:cNvGrpSpPr/>
          <p:nvPr/>
        </p:nvGrpSpPr>
        <p:grpSpPr>
          <a:xfrm>
            <a:off x="5276113" y="88785"/>
            <a:ext cx="214629" cy="1045844"/>
            <a:chOff x="5276113" y="88785"/>
            <a:chExt cx="214629" cy="1045844"/>
          </a:xfrm>
        </p:grpSpPr>
        <p:sp>
          <p:nvSpPr>
            <p:cNvPr id="96" name="object 96"/>
            <p:cNvSpPr/>
            <p:nvPr/>
          </p:nvSpPr>
          <p:spPr>
            <a:xfrm>
              <a:off x="5279288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10"/>
                  </a:moveTo>
                  <a:lnTo>
                    <a:pt x="20782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279288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279288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79288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279288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/>
          <p:nvPr/>
        </p:nvSpPr>
        <p:spPr>
          <a:xfrm>
            <a:off x="5279288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5276113" y="1335684"/>
            <a:ext cx="214629" cy="2084705"/>
            <a:chOff x="5276113" y="1335684"/>
            <a:chExt cx="214629" cy="2084705"/>
          </a:xfrm>
        </p:grpSpPr>
        <p:sp>
          <p:nvSpPr>
            <p:cNvPr id="103" name="object 103"/>
            <p:cNvSpPr/>
            <p:nvPr/>
          </p:nvSpPr>
          <p:spPr>
            <a:xfrm>
              <a:off x="5279288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207822"/>
                  </a:moveTo>
                  <a:lnTo>
                    <a:pt x="207822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207822" y="12"/>
                  </a:move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279288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279288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279288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79288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279288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279288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279288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279288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279288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/>
          <p:nvPr/>
        </p:nvSpPr>
        <p:spPr>
          <a:xfrm>
            <a:off x="5279288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207822" y="13"/>
                </a:moveTo>
                <a:lnTo>
                  <a:pt x="207822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4" name="object 114"/>
          <p:cNvGrpSpPr/>
          <p:nvPr/>
        </p:nvGrpSpPr>
        <p:grpSpPr>
          <a:xfrm>
            <a:off x="5276113" y="3621684"/>
            <a:ext cx="214629" cy="3743960"/>
            <a:chOff x="5276113" y="3621684"/>
            <a:chExt cx="214629" cy="3743960"/>
          </a:xfrm>
        </p:grpSpPr>
        <p:sp>
          <p:nvSpPr>
            <p:cNvPr id="115" name="object 115"/>
            <p:cNvSpPr/>
            <p:nvPr/>
          </p:nvSpPr>
          <p:spPr>
            <a:xfrm>
              <a:off x="5279288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2"/>
                  </a:moveTo>
                  <a:lnTo>
                    <a:pt x="207822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207822" y="12"/>
                  </a:move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279288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79288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79288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279288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279288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279288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279288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279288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279288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279288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279288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279288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279288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279288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279288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279288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487111" y="7157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/>
          <p:nvPr/>
        </p:nvSpPr>
        <p:spPr>
          <a:xfrm>
            <a:off x="5279288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279301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10" y="0"/>
                </a:moveTo>
                <a:lnTo>
                  <a:pt x="207810" y="107720"/>
                </a:lnTo>
              </a:path>
              <a:path w="208279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279301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279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071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8" name="object 138"/>
          <p:cNvGrpSpPr/>
          <p:nvPr/>
        </p:nvGrpSpPr>
        <p:grpSpPr>
          <a:xfrm>
            <a:off x="5068290" y="88785"/>
            <a:ext cx="214629" cy="1045844"/>
            <a:chOff x="5068290" y="88785"/>
            <a:chExt cx="214629" cy="1045844"/>
          </a:xfrm>
        </p:grpSpPr>
        <p:sp>
          <p:nvSpPr>
            <p:cNvPr id="139" name="object 139"/>
            <p:cNvSpPr/>
            <p:nvPr/>
          </p:nvSpPr>
          <p:spPr>
            <a:xfrm>
              <a:off x="5071465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207810"/>
                  </a:moveTo>
                  <a:lnTo>
                    <a:pt x="207822" y="207810"/>
                  </a:lnTo>
                  <a:lnTo>
                    <a:pt x="20782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79" h="208279">
                  <a:moveTo>
                    <a:pt x="12" y="207822"/>
                  </a:moveTo>
                  <a:lnTo>
                    <a:pt x="12" y="207810"/>
                  </a:lnTo>
                </a:path>
                <a:path w="208279" h="208279">
                  <a:moveTo>
                    <a:pt x="207822" y="207810"/>
                  </a:moveTo>
                  <a:lnTo>
                    <a:pt x="207835" y="207810"/>
                  </a:lnTo>
                </a:path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071465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071465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071465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071465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/>
          <p:nvPr/>
        </p:nvSpPr>
        <p:spPr>
          <a:xfrm>
            <a:off x="5071465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5" name="object 145"/>
          <p:cNvGrpSpPr/>
          <p:nvPr/>
        </p:nvGrpSpPr>
        <p:grpSpPr>
          <a:xfrm>
            <a:off x="5068290" y="1335684"/>
            <a:ext cx="214629" cy="2084705"/>
            <a:chOff x="5068290" y="1335684"/>
            <a:chExt cx="214629" cy="2084705"/>
          </a:xfrm>
        </p:grpSpPr>
        <p:sp>
          <p:nvSpPr>
            <p:cNvPr id="146" name="object 146"/>
            <p:cNvSpPr/>
            <p:nvPr/>
          </p:nvSpPr>
          <p:spPr>
            <a:xfrm>
              <a:off x="5071465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80">
                  <a:moveTo>
                    <a:pt x="12" y="207834"/>
                  </a:moveTo>
                  <a:lnTo>
                    <a:pt x="12" y="207822"/>
                  </a:lnTo>
                </a:path>
                <a:path w="208279" h="208280">
                  <a:moveTo>
                    <a:pt x="207822" y="207822"/>
                  </a:moveTo>
                  <a:lnTo>
                    <a:pt x="207835" y="207822"/>
                  </a:lnTo>
                </a:path>
                <a:path w="208279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2"/>
                  </a:lnTo>
                </a:path>
                <a:path w="208279" h="208280">
                  <a:moveTo>
                    <a:pt x="207822" y="12"/>
                  </a:moveTo>
                  <a:lnTo>
                    <a:pt x="207835" y="12"/>
                  </a:lnTo>
                </a:path>
                <a:path w="208279" h="208280">
                  <a:moveTo>
                    <a:pt x="207822" y="12"/>
                  </a:move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071465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071465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12" y="207810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071465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07146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07146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07146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12" y="207810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071465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071465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07146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" name="object 156"/>
          <p:cNvSpPr/>
          <p:nvPr/>
        </p:nvSpPr>
        <p:spPr>
          <a:xfrm>
            <a:off x="5071465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35" y="13"/>
                </a:moveTo>
                <a:lnTo>
                  <a:pt x="207822" y="13"/>
                </a:lnTo>
                <a:lnTo>
                  <a:pt x="207822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3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7" name="object 157"/>
          <p:cNvGrpSpPr/>
          <p:nvPr/>
        </p:nvGrpSpPr>
        <p:grpSpPr>
          <a:xfrm>
            <a:off x="5068290" y="3621684"/>
            <a:ext cx="214629" cy="3331845"/>
            <a:chOff x="5068290" y="3621684"/>
            <a:chExt cx="214629" cy="3331845"/>
          </a:xfrm>
        </p:grpSpPr>
        <p:sp>
          <p:nvSpPr>
            <p:cNvPr id="158" name="object 158"/>
            <p:cNvSpPr/>
            <p:nvPr/>
          </p:nvSpPr>
          <p:spPr>
            <a:xfrm>
              <a:off x="507146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79">
                  <a:moveTo>
                    <a:pt x="12" y="207834"/>
                  </a:moveTo>
                  <a:lnTo>
                    <a:pt x="1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35" y="207822"/>
                  </a:lnTo>
                </a:path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2"/>
                  </a:lnTo>
                </a:path>
                <a:path w="208279" h="208279">
                  <a:moveTo>
                    <a:pt x="207822" y="12"/>
                  </a:moveTo>
                  <a:lnTo>
                    <a:pt x="207835" y="12"/>
                  </a:lnTo>
                </a:path>
                <a:path w="208279" h="208279">
                  <a:moveTo>
                    <a:pt x="207822" y="12"/>
                  </a:move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071465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07146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07146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071465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071465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071465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071465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071465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35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071465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071465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071465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071465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071465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071465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35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071465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4" name="object 174"/>
          <p:cNvGrpSpPr/>
          <p:nvPr/>
        </p:nvGrpSpPr>
        <p:grpSpPr>
          <a:xfrm>
            <a:off x="5068290" y="6946785"/>
            <a:ext cx="214629" cy="419100"/>
            <a:chOff x="5068290" y="6946785"/>
            <a:chExt cx="214629" cy="419100"/>
          </a:xfrm>
        </p:grpSpPr>
        <p:sp>
          <p:nvSpPr>
            <p:cNvPr id="175" name="object 175"/>
            <p:cNvSpPr/>
            <p:nvPr/>
          </p:nvSpPr>
          <p:spPr>
            <a:xfrm>
              <a:off x="5071465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3"/>
                  </a:moveTo>
                  <a:lnTo>
                    <a:pt x="207835" y="207823"/>
                  </a:lnTo>
                </a:path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3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279288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7" name="object 177"/>
          <p:cNvSpPr/>
          <p:nvPr/>
        </p:nvSpPr>
        <p:spPr>
          <a:xfrm>
            <a:off x="5071465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071478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071478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79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071478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22" y="0"/>
                </a:lnTo>
              </a:path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071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3" name="object 183"/>
          <p:cNvGrpSpPr/>
          <p:nvPr/>
        </p:nvGrpSpPr>
        <p:grpSpPr>
          <a:xfrm>
            <a:off x="4860480" y="88785"/>
            <a:ext cx="214629" cy="1045844"/>
            <a:chOff x="4860480" y="88785"/>
            <a:chExt cx="214629" cy="1045844"/>
          </a:xfrm>
        </p:grpSpPr>
        <p:sp>
          <p:nvSpPr>
            <p:cNvPr id="184" name="object 184"/>
            <p:cNvSpPr/>
            <p:nvPr/>
          </p:nvSpPr>
          <p:spPr>
            <a:xfrm>
              <a:off x="4863655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10"/>
                  </a:moveTo>
                  <a:lnTo>
                    <a:pt x="207810" y="207810"/>
                  </a:lnTo>
                  <a:lnTo>
                    <a:pt x="207810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79" h="208279">
                  <a:moveTo>
                    <a:pt x="0" y="207822"/>
                  </a:moveTo>
                  <a:lnTo>
                    <a:pt x="0" y="207810"/>
                  </a:lnTo>
                </a:path>
                <a:path w="208279" h="208279">
                  <a:moveTo>
                    <a:pt x="207810" y="207810"/>
                  </a:moveTo>
                  <a:lnTo>
                    <a:pt x="207822" y="207810"/>
                  </a:lnTo>
                </a:path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863655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863655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863655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4863655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9" name="object 189"/>
          <p:cNvSpPr/>
          <p:nvPr/>
        </p:nvSpPr>
        <p:spPr>
          <a:xfrm>
            <a:off x="4863655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0" name="object 190"/>
          <p:cNvGrpSpPr/>
          <p:nvPr/>
        </p:nvGrpSpPr>
        <p:grpSpPr>
          <a:xfrm>
            <a:off x="4860480" y="1335684"/>
            <a:ext cx="214629" cy="2084705"/>
            <a:chOff x="4860480" y="1335684"/>
            <a:chExt cx="214629" cy="2084705"/>
          </a:xfrm>
        </p:grpSpPr>
        <p:sp>
          <p:nvSpPr>
            <p:cNvPr id="191" name="object 191"/>
            <p:cNvSpPr/>
            <p:nvPr/>
          </p:nvSpPr>
          <p:spPr>
            <a:xfrm>
              <a:off x="4863655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80">
                  <a:moveTo>
                    <a:pt x="0" y="207834"/>
                  </a:moveTo>
                  <a:lnTo>
                    <a:pt x="0" y="207822"/>
                  </a:lnTo>
                </a:path>
                <a:path w="208279" h="208280">
                  <a:moveTo>
                    <a:pt x="207810" y="207822"/>
                  </a:moveTo>
                  <a:lnTo>
                    <a:pt x="207822" y="207822"/>
                  </a:lnTo>
                </a:path>
                <a:path w="208279" h="208280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2"/>
                  </a:lnTo>
                </a:path>
                <a:path w="208279" h="208280">
                  <a:moveTo>
                    <a:pt x="207810" y="12"/>
                  </a:moveTo>
                  <a:lnTo>
                    <a:pt x="207822" y="12"/>
                  </a:lnTo>
                </a:path>
                <a:path w="208279" h="208280">
                  <a:moveTo>
                    <a:pt x="207810" y="12"/>
                  </a:moveTo>
                  <a:lnTo>
                    <a:pt x="207810" y="12"/>
                  </a:lnTo>
                </a:path>
                <a:path w="208279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863655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863655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863655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86365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86365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86365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863655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863655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86365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4863655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13"/>
                </a:moveTo>
                <a:lnTo>
                  <a:pt x="207810" y="13"/>
                </a:lnTo>
                <a:lnTo>
                  <a:pt x="207810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3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2" name="object 202"/>
          <p:cNvGrpSpPr/>
          <p:nvPr/>
        </p:nvGrpSpPr>
        <p:grpSpPr>
          <a:xfrm>
            <a:off x="4860480" y="3621684"/>
            <a:ext cx="214629" cy="3331845"/>
            <a:chOff x="4860480" y="3621684"/>
            <a:chExt cx="214629" cy="3331845"/>
          </a:xfrm>
        </p:grpSpPr>
        <p:sp>
          <p:nvSpPr>
            <p:cNvPr id="203" name="object 203"/>
            <p:cNvSpPr/>
            <p:nvPr/>
          </p:nvSpPr>
          <p:spPr>
            <a:xfrm>
              <a:off x="486365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79">
                  <a:moveTo>
                    <a:pt x="0" y="207834"/>
                  </a:moveTo>
                  <a:lnTo>
                    <a:pt x="0" y="207822"/>
                  </a:lnTo>
                </a:path>
                <a:path w="208279" h="208279">
                  <a:moveTo>
                    <a:pt x="207810" y="207822"/>
                  </a:moveTo>
                  <a:lnTo>
                    <a:pt x="207822" y="207822"/>
                  </a:lnTo>
                </a:path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  <a:path w="208279" h="208279">
                  <a:moveTo>
                    <a:pt x="207810" y="12"/>
                  </a:moveTo>
                  <a:lnTo>
                    <a:pt x="207822" y="12"/>
                  </a:lnTo>
                </a:path>
                <a:path w="208279" h="208279">
                  <a:moveTo>
                    <a:pt x="207810" y="12"/>
                  </a:moveTo>
                  <a:lnTo>
                    <a:pt x="207810" y="12"/>
                  </a:lnTo>
                </a:path>
                <a:path w="208279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863655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86365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86365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863655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863655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863655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863655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863655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863655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863655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863655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863655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863655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863655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863655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9" name="object 219"/>
          <p:cNvGrpSpPr/>
          <p:nvPr/>
        </p:nvGrpSpPr>
        <p:grpSpPr>
          <a:xfrm>
            <a:off x="4860480" y="6946785"/>
            <a:ext cx="214629" cy="419100"/>
            <a:chOff x="4860480" y="6946785"/>
            <a:chExt cx="214629" cy="419100"/>
          </a:xfrm>
        </p:grpSpPr>
        <p:sp>
          <p:nvSpPr>
            <p:cNvPr id="220" name="object 220"/>
            <p:cNvSpPr/>
            <p:nvPr/>
          </p:nvSpPr>
          <p:spPr>
            <a:xfrm>
              <a:off x="4863655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207823"/>
                  </a:moveTo>
                  <a:lnTo>
                    <a:pt x="207822" y="207823"/>
                  </a:lnTo>
                </a:path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3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071465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2" name="object 222"/>
          <p:cNvSpPr/>
          <p:nvPr/>
        </p:nvSpPr>
        <p:spPr>
          <a:xfrm>
            <a:off x="4863655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863655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863655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79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863655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22" y="0"/>
                </a:lnTo>
              </a:path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7" name="object 227"/>
          <p:cNvGrpSpPr/>
          <p:nvPr/>
        </p:nvGrpSpPr>
        <p:grpSpPr>
          <a:xfrm>
            <a:off x="4652657" y="88785"/>
            <a:ext cx="214629" cy="1045844"/>
            <a:chOff x="4652657" y="88785"/>
            <a:chExt cx="214629" cy="1045844"/>
          </a:xfrm>
        </p:grpSpPr>
        <p:sp>
          <p:nvSpPr>
            <p:cNvPr id="228" name="object 228"/>
            <p:cNvSpPr/>
            <p:nvPr/>
          </p:nvSpPr>
          <p:spPr>
            <a:xfrm>
              <a:off x="4655832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207810"/>
                  </a:moveTo>
                  <a:lnTo>
                    <a:pt x="207822" y="207810"/>
                  </a:lnTo>
                  <a:lnTo>
                    <a:pt x="20782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79" h="208279">
                  <a:moveTo>
                    <a:pt x="207822" y="207810"/>
                  </a:moveTo>
                  <a:lnTo>
                    <a:pt x="207835" y="207810"/>
                  </a:lnTo>
                </a:path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655832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655832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655832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655832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3" name="object 233"/>
          <p:cNvSpPr/>
          <p:nvPr/>
        </p:nvSpPr>
        <p:spPr>
          <a:xfrm>
            <a:off x="4655832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4" name="object 234"/>
          <p:cNvGrpSpPr/>
          <p:nvPr/>
        </p:nvGrpSpPr>
        <p:grpSpPr>
          <a:xfrm>
            <a:off x="4652657" y="1335684"/>
            <a:ext cx="214629" cy="2084705"/>
            <a:chOff x="4652657" y="1335684"/>
            <a:chExt cx="214629" cy="2084705"/>
          </a:xfrm>
        </p:grpSpPr>
        <p:sp>
          <p:nvSpPr>
            <p:cNvPr id="235" name="object 235"/>
            <p:cNvSpPr/>
            <p:nvPr/>
          </p:nvSpPr>
          <p:spPr>
            <a:xfrm>
              <a:off x="4655832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80">
                  <a:moveTo>
                    <a:pt x="207822" y="207822"/>
                  </a:moveTo>
                  <a:lnTo>
                    <a:pt x="207835" y="207822"/>
                  </a:lnTo>
                </a:path>
                <a:path w="208279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207822" y="12"/>
                  </a:moveTo>
                  <a:lnTo>
                    <a:pt x="207835" y="12"/>
                  </a:lnTo>
                </a:path>
                <a:path w="208279" h="208280">
                  <a:moveTo>
                    <a:pt x="207822" y="12"/>
                  </a:move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655832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655832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655832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655832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655832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655832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655832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655832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65583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5" name="object 245"/>
          <p:cNvSpPr/>
          <p:nvPr/>
        </p:nvSpPr>
        <p:spPr>
          <a:xfrm>
            <a:off x="4655832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207835" y="13"/>
                </a:moveTo>
                <a:lnTo>
                  <a:pt x="207822" y="13"/>
                </a:lnTo>
                <a:lnTo>
                  <a:pt x="207822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6" name="object 246"/>
          <p:cNvGrpSpPr/>
          <p:nvPr/>
        </p:nvGrpSpPr>
        <p:grpSpPr>
          <a:xfrm>
            <a:off x="4652657" y="3621684"/>
            <a:ext cx="214629" cy="3331845"/>
            <a:chOff x="4652657" y="3621684"/>
            <a:chExt cx="214629" cy="3331845"/>
          </a:xfrm>
        </p:grpSpPr>
        <p:sp>
          <p:nvSpPr>
            <p:cNvPr id="247" name="object 247"/>
            <p:cNvSpPr/>
            <p:nvPr/>
          </p:nvSpPr>
          <p:spPr>
            <a:xfrm>
              <a:off x="4655832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35" y="207822"/>
                  </a:lnTo>
                </a:path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207822" y="12"/>
                  </a:moveTo>
                  <a:lnTo>
                    <a:pt x="207835" y="12"/>
                  </a:lnTo>
                </a:path>
                <a:path w="208279" h="208279">
                  <a:moveTo>
                    <a:pt x="207822" y="12"/>
                  </a:move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655832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655832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655832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655832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655832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655832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655832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655832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655832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655832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655832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655832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655832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655832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655832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3" name="object 263"/>
          <p:cNvGrpSpPr/>
          <p:nvPr/>
        </p:nvGrpSpPr>
        <p:grpSpPr>
          <a:xfrm>
            <a:off x="4652657" y="6946785"/>
            <a:ext cx="214629" cy="419100"/>
            <a:chOff x="4652657" y="6946785"/>
            <a:chExt cx="214629" cy="419100"/>
          </a:xfrm>
        </p:grpSpPr>
        <p:sp>
          <p:nvSpPr>
            <p:cNvPr id="264" name="object 264"/>
            <p:cNvSpPr/>
            <p:nvPr/>
          </p:nvSpPr>
          <p:spPr>
            <a:xfrm>
              <a:off x="4655832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3"/>
                  </a:moveTo>
                  <a:lnTo>
                    <a:pt x="207835" y="207823"/>
                  </a:lnTo>
                </a:path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863655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6" name="object 266"/>
          <p:cNvSpPr/>
          <p:nvPr/>
        </p:nvSpPr>
        <p:spPr>
          <a:xfrm>
            <a:off x="4655832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655845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79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655845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22" y="0"/>
                </a:lnTo>
              </a:path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655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448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1" name="object 271"/>
          <p:cNvGrpSpPr/>
          <p:nvPr/>
        </p:nvGrpSpPr>
        <p:grpSpPr>
          <a:xfrm>
            <a:off x="4444834" y="88785"/>
            <a:ext cx="214629" cy="1045844"/>
            <a:chOff x="4444834" y="88785"/>
            <a:chExt cx="214629" cy="1045844"/>
          </a:xfrm>
        </p:grpSpPr>
        <p:sp>
          <p:nvSpPr>
            <p:cNvPr id="272" name="object 272"/>
            <p:cNvSpPr/>
            <p:nvPr/>
          </p:nvSpPr>
          <p:spPr>
            <a:xfrm>
              <a:off x="4448009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207810"/>
                  </a:moveTo>
                  <a:lnTo>
                    <a:pt x="207822" y="207810"/>
                  </a:lnTo>
                  <a:lnTo>
                    <a:pt x="20782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79" h="208279">
                  <a:moveTo>
                    <a:pt x="12" y="207822"/>
                  </a:moveTo>
                  <a:lnTo>
                    <a:pt x="12" y="207810"/>
                  </a:lnTo>
                </a:path>
                <a:path w="208279" h="208279">
                  <a:moveTo>
                    <a:pt x="207822" y="207810"/>
                  </a:moveTo>
                  <a:lnTo>
                    <a:pt x="207835" y="207810"/>
                  </a:lnTo>
                </a:path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448009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448009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448009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448009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7" name="object 277"/>
          <p:cNvSpPr/>
          <p:nvPr/>
        </p:nvSpPr>
        <p:spPr>
          <a:xfrm>
            <a:off x="4448009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8" name="object 278"/>
          <p:cNvGrpSpPr/>
          <p:nvPr/>
        </p:nvGrpSpPr>
        <p:grpSpPr>
          <a:xfrm>
            <a:off x="4444834" y="1335684"/>
            <a:ext cx="214629" cy="2084705"/>
            <a:chOff x="4444834" y="1335684"/>
            <a:chExt cx="214629" cy="2084705"/>
          </a:xfrm>
        </p:grpSpPr>
        <p:sp>
          <p:nvSpPr>
            <p:cNvPr id="279" name="object 279"/>
            <p:cNvSpPr/>
            <p:nvPr/>
          </p:nvSpPr>
          <p:spPr>
            <a:xfrm>
              <a:off x="444800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80">
                  <a:moveTo>
                    <a:pt x="12" y="207834"/>
                  </a:moveTo>
                  <a:lnTo>
                    <a:pt x="12" y="207822"/>
                  </a:lnTo>
                </a:path>
                <a:path w="208279" h="208280">
                  <a:moveTo>
                    <a:pt x="207822" y="207822"/>
                  </a:moveTo>
                  <a:lnTo>
                    <a:pt x="207835" y="207822"/>
                  </a:lnTo>
                </a:path>
                <a:path w="208279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2"/>
                  </a:lnTo>
                </a:path>
                <a:path w="208279" h="208280">
                  <a:moveTo>
                    <a:pt x="207822" y="12"/>
                  </a:moveTo>
                  <a:lnTo>
                    <a:pt x="207835" y="12"/>
                  </a:lnTo>
                </a:path>
                <a:path w="208279" h="208280">
                  <a:moveTo>
                    <a:pt x="207822" y="12"/>
                  </a:move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44800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448009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12" y="207810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448009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448009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448009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448009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12" y="207810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448009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448009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448009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9" name="object 289"/>
          <p:cNvSpPr/>
          <p:nvPr/>
        </p:nvSpPr>
        <p:spPr>
          <a:xfrm>
            <a:off x="4448009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35" y="13"/>
                </a:moveTo>
                <a:lnTo>
                  <a:pt x="207822" y="13"/>
                </a:lnTo>
                <a:lnTo>
                  <a:pt x="207822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3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0" name="object 290"/>
          <p:cNvGrpSpPr/>
          <p:nvPr/>
        </p:nvGrpSpPr>
        <p:grpSpPr>
          <a:xfrm>
            <a:off x="4444834" y="3621684"/>
            <a:ext cx="214629" cy="3331845"/>
            <a:chOff x="4444834" y="3621684"/>
            <a:chExt cx="214629" cy="3331845"/>
          </a:xfrm>
        </p:grpSpPr>
        <p:sp>
          <p:nvSpPr>
            <p:cNvPr id="291" name="object 291"/>
            <p:cNvSpPr/>
            <p:nvPr/>
          </p:nvSpPr>
          <p:spPr>
            <a:xfrm>
              <a:off x="4448009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79">
                  <a:moveTo>
                    <a:pt x="12" y="207834"/>
                  </a:moveTo>
                  <a:lnTo>
                    <a:pt x="1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35" y="207822"/>
                  </a:lnTo>
                </a:path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2"/>
                  </a:lnTo>
                </a:path>
                <a:path w="208279" h="208279">
                  <a:moveTo>
                    <a:pt x="207822" y="12"/>
                  </a:moveTo>
                  <a:lnTo>
                    <a:pt x="207835" y="12"/>
                  </a:lnTo>
                </a:path>
                <a:path w="208279" h="208279">
                  <a:moveTo>
                    <a:pt x="207822" y="12"/>
                  </a:move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448009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448009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448009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448009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448009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448009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448009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448009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35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4448009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4448009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448009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448009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448009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4448009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35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4448009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7" name="object 307"/>
          <p:cNvGrpSpPr/>
          <p:nvPr/>
        </p:nvGrpSpPr>
        <p:grpSpPr>
          <a:xfrm>
            <a:off x="4444834" y="6946785"/>
            <a:ext cx="214629" cy="419100"/>
            <a:chOff x="4444834" y="6946785"/>
            <a:chExt cx="214629" cy="419100"/>
          </a:xfrm>
        </p:grpSpPr>
        <p:sp>
          <p:nvSpPr>
            <p:cNvPr id="308" name="object 308"/>
            <p:cNvSpPr/>
            <p:nvPr/>
          </p:nvSpPr>
          <p:spPr>
            <a:xfrm>
              <a:off x="4448009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3"/>
                  </a:moveTo>
                  <a:lnTo>
                    <a:pt x="207835" y="207823"/>
                  </a:lnTo>
                </a:path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3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4655832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0" name="object 310"/>
          <p:cNvSpPr/>
          <p:nvPr/>
        </p:nvSpPr>
        <p:spPr>
          <a:xfrm>
            <a:off x="4448009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448022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448022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79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448022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22" y="0"/>
                </a:lnTo>
              </a:path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448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6" name="object 316"/>
          <p:cNvGrpSpPr/>
          <p:nvPr/>
        </p:nvGrpSpPr>
        <p:grpSpPr>
          <a:xfrm>
            <a:off x="4237024" y="88785"/>
            <a:ext cx="214629" cy="1045844"/>
            <a:chOff x="4237024" y="88785"/>
            <a:chExt cx="214629" cy="1045844"/>
          </a:xfrm>
        </p:grpSpPr>
        <p:sp>
          <p:nvSpPr>
            <p:cNvPr id="317" name="object 317"/>
            <p:cNvSpPr/>
            <p:nvPr/>
          </p:nvSpPr>
          <p:spPr>
            <a:xfrm>
              <a:off x="4240199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10"/>
                  </a:moveTo>
                  <a:lnTo>
                    <a:pt x="207810" y="207810"/>
                  </a:lnTo>
                  <a:lnTo>
                    <a:pt x="207810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79" h="208279">
                  <a:moveTo>
                    <a:pt x="0" y="207822"/>
                  </a:moveTo>
                  <a:lnTo>
                    <a:pt x="0" y="207810"/>
                  </a:lnTo>
                </a:path>
                <a:path w="208279" h="208279">
                  <a:moveTo>
                    <a:pt x="207810" y="207810"/>
                  </a:moveTo>
                  <a:lnTo>
                    <a:pt x="207822" y="207810"/>
                  </a:lnTo>
                </a:path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240199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240199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4240199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240199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2" name="object 322"/>
          <p:cNvSpPr/>
          <p:nvPr/>
        </p:nvSpPr>
        <p:spPr>
          <a:xfrm>
            <a:off x="4240199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3" name="object 323"/>
          <p:cNvGrpSpPr/>
          <p:nvPr/>
        </p:nvGrpSpPr>
        <p:grpSpPr>
          <a:xfrm>
            <a:off x="4237024" y="1335684"/>
            <a:ext cx="214629" cy="2084705"/>
            <a:chOff x="4237024" y="1335684"/>
            <a:chExt cx="214629" cy="2084705"/>
          </a:xfrm>
        </p:grpSpPr>
        <p:sp>
          <p:nvSpPr>
            <p:cNvPr id="324" name="object 324"/>
            <p:cNvSpPr/>
            <p:nvPr/>
          </p:nvSpPr>
          <p:spPr>
            <a:xfrm>
              <a:off x="424019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80">
                  <a:moveTo>
                    <a:pt x="0" y="207834"/>
                  </a:moveTo>
                  <a:lnTo>
                    <a:pt x="0" y="207822"/>
                  </a:lnTo>
                </a:path>
                <a:path w="208279" h="208280">
                  <a:moveTo>
                    <a:pt x="207810" y="207822"/>
                  </a:moveTo>
                  <a:lnTo>
                    <a:pt x="207822" y="207822"/>
                  </a:lnTo>
                </a:path>
                <a:path w="208279" h="208280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2"/>
                  </a:lnTo>
                </a:path>
                <a:path w="208279" h="208280">
                  <a:moveTo>
                    <a:pt x="207810" y="12"/>
                  </a:moveTo>
                  <a:lnTo>
                    <a:pt x="207822" y="12"/>
                  </a:lnTo>
                </a:path>
                <a:path w="208279" h="208280">
                  <a:moveTo>
                    <a:pt x="207810" y="12"/>
                  </a:moveTo>
                  <a:lnTo>
                    <a:pt x="207810" y="12"/>
                  </a:lnTo>
                </a:path>
                <a:path w="208279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24019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240199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240199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240199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240199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240199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240199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240199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240199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4" name="object 334"/>
          <p:cNvSpPr/>
          <p:nvPr/>
        </p:nvSpPr>
        <p:spPr>
          <a:xfrm>
            <a:off x="4240199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13"/>
                </a:moveTo>
                <a:lnTo>
                  <a:pt x="207810" y="13"/>
                </a:lnTo>
                <a:lnTo>
                  <a:pt x="207810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3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5" name="object 335"/>
          <p:cNvGrpSpPr/>
          <p:nvPr/>
        </p:nvGrpSpPr>
        <p:grpSpPr>
          <a:xfrm>
            <a:off x="4237024" y="3621684"/>
            <a:ext cx="214629" cy="3331845"/>
            <a:chOff x="4237024" y="3621684"/>
            <a:chExt cx="214629" cy="3331845"/>
          </a:xfrm>
        </p:grpSpPr>
        <p:sp>
          <p:nvSpPr>
            <p:cNvPr id="336" name="object 336"/>
            <p:cNvSpPr/>
            <p:nvPr/>
          </p:nvSpPr>
          <p:spPr>
            <a:xfrm>
              <a:off x="4240199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79">
                  <a:moveTo>
                    <a:pt x="0" y="207834"/>
                  </a:moveTo>
                  <a:lnTo>
                    <a:pt x="0" y="207822"/>
                  </a:lnTo>
                </a:path>
                <a:path w="208279" h="208279">
                  <a:moveTo>
                    <a:pt x="207810" y="207822"/>
                  </a:moveTo>
                  <a:lnTo>
                    <a:pt x="207822" y="207822"/>
                  </a:lnTo>
                </a:path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  <a:path w="208279" h="208279">
                  <a:moveTo>
                    <a:pt x="207810" y="12"/>
                  </a:moveTo>
                  <a:lnTo>
                    <a:pt x="207822" y="12"/>
                  </a:lnTo>
                </a:path>
                <a:path w="208279" h="208279">
                  <a:moveTo>
                    <a:pt x="207810" y="12"/>
                  </a:moveTo>
                  <a:lnTo>
                    <a:pt x="207810" y="12"/>
                  </a:lnTo>
                </a:path>
                <a:path w="208279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240199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240199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240199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240199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240199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240199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240199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240199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240199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240199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240199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240199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240199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4240199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240199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2" name="object 352"/>
          <p:cNvGrpSpPr/>
          <p:nvPr/>
        </p:nvGrpSpPr>
        <p:grpSpPr>
          <a:xfrm>
            <a:off x="4237024" y="6946785"/>
            <a:ext cx="214629" cy="419100"/>
            <a:chOff x="4237024" y="6946785"/>
            <a:chExt cx="214629" cy="419100"/>
          </a:xfrm>
        </p:grpSpPr>
        <p:sp>
          <p:nvSpPr>
            <p:cNvPr id="353" name="object 353"/>
            <p:cNvSpPr/>
            <p:nvPr/>
          </p:nvSpPr>
          <p:spPr>
            <a:xfrm>
              <a:off x="4240199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207823"/>
                  </a:moveTo>
                  <a:lnTo>
                    <a:pt x="207822" y="207823"/>
                  </a:lnTo>
                </a:path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3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448009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5" name="object 355"/>
          <p:cNvSpPr/>
          <p:nvPr/>
        </p:nvSpPr>
        <p:spPr>
          <a:xfrm>
            <a:off x="4240199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40199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240199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79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240199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22" y="0"/>
                </a:lnTo>
              </a:path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03238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1" name="object 361"/>
          <p:cNvGrpSpPr/>
          <p:nvPr/>
        </p:nvGrpSpPr>
        <p:grpSpPr>
          <a:xfrm>
            <a:off x="4029202" y="88785"/>
            <a:ext cx="214629" cy="1045844"/>
            <a:chOff x="4029202" y="88785"/>
            <a:chExt cx="214629" cy="1045844"/>
          </a:xfrm>
        </p:grpSpPr>
        <p:sp>
          <p:nvSpPr>
            <p:cNvPr id="362" name="object 362"/>
            <p:cNvSpPr/>
            <p:nvPr/>
          </p:nvSpPr>
          <p:spPr>
            <a:xfrm>
              <a:off x="4032377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10"/>
                  </a:moveTo>
                  <a:lnTo>
                    <a:pt x="20782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79" h="208279">
                  <a:moveTo>
                    <a:pt x="12" y="207822"/>
                  </a:moveTo>
                  <a:lnTo>
                    <a:pt x="12" y="207810"/>
                  </a:lnTo>
                </a:path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032377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032377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032377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032377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7" name="object 367"/>
          <p:cNvSpPr/>
          <p:nvPr/>
        </p:nvSpPr>
        <p:spPr>
          <a:xfrm>
            <a:off x="4032377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8" name="object 368"/>
          <p:cNvGrpSpPr/>
          <p:nvPr/>
        </p:nvGrpSpPr>
        <p:grpSpPr>
          <a:xfrm>
            <a:off x="4029202" y="1335684"/>
            <a:ext cx="214629" cy="2084705"/>
            <a:chOff x="4029202" y="1335684"/>
            <a:chExt cx="214629" cy="2084705"/>
          </a:xfrm>
        </p:grpSpPr>
        <p:sp>
          <p:nvSpPr>
            <p:cNvPr id="369" name="object 369"/>
            <p:cNvSpPr/>
            <p:nvPr/>
          </p:nvSpPr>
          <p:spPr>
            <a:xfrm>
              <a:off x="4032377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207822"/>
                  </a:moveTo>
                  <a:lnTo>
                    <a:pt x="207822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80">
                  <a:moveTo>
                    <a:pt x="12" y="207834"/>
                  </a:moveTo>
                  <a:lnTo>
                    <a:pt x="12" y="207822"/>
                  </a:lnTo>
                </a:path>
                <a:path w="208279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2"/>
                  </a:lnTo>
                </a:path>
                <a:path w="208279" h="208280">
                  <a:moveTo>
                    <a:pt x="207822" y="12"/>
                  </a:move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4032377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4032377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12" y="207810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4032377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4032377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032377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032377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12" y="207810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032377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032377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032377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9" name="object 379"/>
          <p:cNvSpPr/>
          <p:nvPr/>
        </p:nvSpPr>
        <p:spPr>
          <a:xfrm>
            <a:off x="4032377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13"/>
                </a:moveTo>
                <a:lnTo>
                  <a:pt x="207822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3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0" name="object 380"/>
          <p:cNvGrpSpPr/>
          <p:nvPr/>
        </p:nvGrpSpPr>
        <p:grpSpPr>
          <a:xfrm>
            <a:off x="4029202" y="3621684"/>
            <a:ext cx="214629" cy="3743960"/>
            <a:chOff x="4029202" y="3621684"/>
            <a:chExt cx="214629" cy="3743960"/>
          </a:xfrm>
        </p:grpSpPr>
        <p:sp>
          <p:nvSpPr>
            <p:cNvPr id="381" name="object 381"/>
            <p:cNvSpPr/>
            <p:nvPr/>
          </p:nvSpPr>
          <p:spPr>
            <a:xfrm>
              <a:off x="4032377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2"/>
                  </a:moveTo>
                  <a:lnTo>
                    <a:pt x="207822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79">
                  <a:moveTo>
                    <a:pt x="12" y="207834"/>
                  </a:moveTo>
                  <a:lnTo>
                    <a:pt x="12" y="207822"/>
                  </a:lnTo>
                </a:path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2"/>
                  </a:lnTo>
                </a:path>
                <a:path w="208279" h="208279">
                  <a:moveTo>
                    <a:pt x="207822" y="12"/>
                  </a:move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032377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032377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032377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032377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32377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032377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032377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32377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35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032377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032377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032377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032377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032377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032377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35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032377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032377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3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240199" y="7157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9" name="object 399"/>
          <p:cNvSpPr/>
          <p:nvPr/>
        </p:nvSpPr>
        <p:spPr>
          <a:xfrm>
            <a:off x="4032377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032389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032389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10" y="0"/>
                </a:moveTo>
                <a:lnTo>
                  <a:pt x="207810" y="107720"/>
                </a:lnTo>
              </a:path>
              <a:path w="208279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032389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032377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5" name="object 405"/>
          <p:cNvGrpSpPr/>
          <p:nvPr/>
        </p:nvGrpSpPr>
        <p:grpSpPr>
          <a:xfrm>
            <a:off x="3821391" y="88785"/>
            <a:ext cx="214629" cy="1045844"/>
            <a:chOff x="3821391" y="88785"/>
            <a:chExt cx="214629" cy="1045844"/>
          </a:xfrm>
        </p:grpSpPr>
        <p:sp>
          <p:nvSpPr>
            <p:cNvPr id="406" name="object 406"/>
            <p:cNvSpPr/>
            <p:nvPr/>
          </p:nvSpPr>
          <p:spPr>
            <a:xfrm>
              <a:off x="3824566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10"/>
                  </a:moveTo>
                  <a:lnTo>
                    <a:pt x="207810" y="207810"/>
                  </a:lnTo>
                  <a:lnTo>
                    <a:pt x="207810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79" h="208279">
                  <a:moveTo>
                    <a:pt x="0" y="207822"/>
                  </a:moveTo>
                  <a:lnTo>
                    <a:pt x="0" y="207810"/>
                  </a:lnTo>
                </a:path>
                <a:path w="208279" h="208279">
                  <a:moveTo>
                    <a:pt x="207810" y="207810"/>
                  </a:moveTo>
                  <a:lnTo>
                    <a:pt x="207822" y="207810"/>
                  </a:lnTo>
                </a:path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3824566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3824566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3824566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824566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1" name="object 411"/>
          <p:cNvSpPr/>
          <p:nvPr/>
        </p:nvSpPr>
        <p:spPr>
          <a:xfrm>
            <a:off x="3824566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2" name="object 412"/>
          <p:cNvGrpSpPr/>
          <p:nvPr/>
        </p:nvGrpSpPr>
        <p:grpSpPr>
          <a:xfrm>
            <a:off x="3821391" y="1335684"/>
            <a:ext cx="214629" cy="2084705"/>
            <a:chOff x="3821391" y="1335684"/>
            <a:chExt cx="214629" cy="2084705"/>
          </a:xfrm>
        </p:grpSpPr>
        <p:sp>
          <p:nvSpPr>
            <p:cNvPr id="413" name="object 413"/>
            <p:cNvSpPr/>
            <p:nvPr/>
          </p:nvSpPr>
          <p:spPr>
            <a:xfrm>
              <a:off x="3824566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80">
                  <a:moveTo>
                    <a:pt x="0" y="207834"/>
                  </a:moveTo>
                  <a:lnTo>
                    <a:pt x="0" y="207822"/>
                  </a:lnTo>
                </a:path>
                <a:path w="208279" h="208280">
                  <a:moveTo>
                    <a:pt x="207810" y="207822"/>
                  </a:moveTo>
                  <a:lnTo>
                    <a:pt x="207822" y="207822"/>
                  </a:lnTo>
                </a:path>
                <a:path w="208279" h="208280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2"/>
                  </a:lnTo>
                </a:path>
                <a:path w="208279" h="208280">
                  <a:moveTo>
                    <a:pt x="207810" y="12"/>
                  </a:moveTo>
                  <a:lnTo>
                    <a:pt x="207822" y="12"/>
                  </a:lnTo>
                </a:path>
                <a:path w="208279" h="208280">
                  <a:moveTo>
                    <a:pt x="207810" y="12"/>
                  </a:moveTo>
                  <a:lnTo>
                    <a:pt x="207810" y="12"/>
                  </a:lnTo>
                </a:path>
                <a:path w="208279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824566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824566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824566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824566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3824566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824566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824566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824566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824566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3" name="object 423"/>
          <p:cNvSpPr/>
          <p:nvPr/>
        </p:nvSpPr>
        <p:spPr>
          <a:xfrm>
            <a:off x="3824566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13"/>
                </a:moveTo>
                <a:lnTo>
                  <a:pt x="207810" y="13"/>
                </a:lnTo>
                <a:lnTo>
                  <a:pt x="207810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3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4" name="object 424"/>
          <p:cNvGrpSpPr/>
          <p:nvPr/>
        </p:nvGrpSpPr>
        <p:grpSpPr>
          <a:xfrm>
            <a:off x="3821391" y="3621684"/>
            <a:ext cx="214629" cy="3331845"/>
            <a:chOff x="3821391" y="3621684"/>
            <a:chExt cx="214629" cy="3331845"/>
          </a:xfrm>
        </p:grpSpPr>
        <p:sp>
          <p:nvSpPr>
            <p:cNvPr id="425" name="object 425"/>
            <p:cNvSpPr/>
            <p:nvPr/>
          </p:nvSpPr>
          <p:spPr>
            <a:xfrm>
              <a:off x="3824566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79">
                  <a:moveTo>
                    <a:pt x="0" y="207834"/>
                  </a:moveTo>
                  <a:lnTo>
                    <a:pt x="0" y="207822"/>
                  </a:lnTo>
                </a:path>
                <a:path w="208279" h="208279">
                  <a:moveTo>
                    <a:pt x="207810" y="207822"/>
                  </a:moveTo>
                  <a:lnTo>
                    <a:pt x="207822" y="207822"/>
                  </a:lnTo>
                </a:path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  <a:path w="208279" h="208279">
                  <a:moveTo>
                    <a:pt x="207810" y="12"/>
                  </a:moveTo>
                  <a:lnTo>
                    <a:pt x="207822" y="12"/>
                  </a:lnTo>
                </a:path>
                <a:path w="208279" h="208279">
                  <a:moveTo>
                    <a:pt x="207810" y="12"/>
                  </a:moveTo>
                  <a:lnTo>
                    <a:pt x="207810" y="12"/>
                  </a:lnTo>
                </a:path>
                <a:path w="208279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3824566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824566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824566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824566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824566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824566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824566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824566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824566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824566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824566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824566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824566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824566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824566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1" name="object 441"/>
          <p:cNvGrpSpPr/>
          <p:nvPr/>
        </p:nvGrpSpPr>
        <p:grpSpPr>
          <a:xfrm>
            <a:off x="3821391" y="6946785"/>
            <a:ext cx="214629" cy="419100"/>
            <a:chOff x="3821391" y="6946785"/>
            <a:chExt cx="214629" cy="419100"/>
          </a:xfrm>
        </p:grpSpPr>
        <p:sp>
          <p:nvSpPr>
            <p:cNvPr id="442" name="object 442"/>
            <p:cNvSpPr/>
            <p:nvPr/>
          </p:nvSpPr>
          <p:spPr>
            <a:xfrm>
              <a:off x="3824566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207823"/>
                  </a:moveTo>
                  <a:lnTo>
                    <a:pt x="207822" y="207823"/>
                  </a:lnTo>
                </a:path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3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4032377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4" name="object 444"/>
          <p:cNvSpPr/>
          <p:nvPr/>
        </p:nvSpPr>
        <p:spPr>
          <a:xfrm>
            <a:off x="3824566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3824566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3824566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79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3824566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22" y="0"/>
                </a:lnTo>
              </a:path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0" name="object 450"/>
          <p:cNvGrpSpPr/>
          <p:nvPr/>
        </p:nvGrpSpPr>
        <p:grpSpPr>
          <a:xfrm>
            <a:off x="3613568" y="88785"/>
            <a:ext cx="214629" cy="1045844"/>
            <a:chOff x="3613568" y="88785"/>
            <a:chExt cx="214629" cy="1045844"/>
          </a:xfrm>
        </p:grpSpPr>
        <p:sp>
          <p:nvSpPr>
            <p:cNvPr id="451" name="object 451"/>
            <p:cNvSpPr/>
            <p:nvPr/>
          </p:nvSpPr>
          <p:spPr>
            <a:xfrm>
              <a:off x="3616743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10"/>
                  </a:moveTo>
                  <a:lnTo>
                    <a:pt x="20782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79" h="208279">
                  <a:moveTo>
                    <a:pt x="0" y="207822"/>
                  </a:moveTo>
                  <a:lnTo>
                    <a:pt x="0" y="207810"/>
                  </a:lnTo>
                </a:path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616743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616743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616743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3616743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6" name="object 456"/>
          <p:cNvSpPr/>
          <p:nvPr/>
        </p:nvSpPr>
        <p:spPr>
          <a:xfrm>
            <a:off x="3616743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7" name="object 457"/>
          <p:cNvGrpSpPr/>
          <p:nvPr/>
        </p:nvGrpSpPr>
        <p:grpSpPr>
          <a:xfrm>
            <a:off x="3613568" y="1335684"/>
            <a:ext cx="214629" cy="2084705"/>
            <a:chOff x="3613568" y="1335684"/>
            <a:chExt cx="214629" cy="2084705"/>
          </a:xfrm>
        </p:grpSpPr>
        <p:sp>
          <p:nvSpPr>
            <p:cNvPr id="458" name="object 458"/>
            <p:cNvSpPr/>
            <p:nvPr/>
          </p:nvSpPr>
          <p:spPr>
            <a:xfrm>
              <a:off x="3616743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207822"/>
                  </a:moveTo>
                  <a:lnTo>
                    <a:pt x="207822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80">
                  <a:moveTo>
                    <a:pt x="0" y="207834"/>
                  </a:moveTo>
                  <a:lnTo>
                    <a:pt x="0" y="207822"/>
                  </a:lnTo>
                </a:path>
                <a:path w="208279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2"/>
                  </a:lnTo>
                </a:path>
                <a:path w="208279" h="208280">
                  <a:moveTo>
                    <a:pt x="207822" y="12"/>
                  </a:moveTo>
                  <a:lnTo>
                    <a:pt x="207822" y="12"/>
                  </a:lnTo>
                </a:path>
                <a:path w="208279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3616743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616743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616743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616743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616743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616743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616743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616743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616743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8" name="object 468"/>
          <p:cNvSpPr/>
          <p:nvPr/>
        </p:nvSpPr>
        <p:spPr>
          <a:xfrm>
            <a:off x="3616743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13"/>
                </a:moveTo>
                <a:lnTo>
                  <a:pt x="207822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3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9" name="object 469"/>
          <p:cNvGrpSpPr/>
          <p:nvPr/>
        </p:nvGrpSpPr>
        <p:grpSpPr>
          <a:xfrm>
            <a:off x="3613568" y="3621684"/>
            <a:ext cx="214629" cy="3743960"/>
            <a:chOff x="3613568" y="3621684"/>
            <a:chExt cx="214629" cy="3743960"/>
          </a:xfrm>
        </p:grpSpPr>
        <p:sp>
          <p:nvSpPr>
            <p:cNvPr id="470" name="object 470"/>
            <p:cNvSpPr/>
            <p:nvPr/>
          </p:nvSpPr>
          <p:spPr>
            <a:xfrm>
              <a:off x="3616743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2"/>
                  </a:moveTo>
                  <a:lnTo>
                    <a:pt x="207822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79">
                  <a:moveTo>
                    <a:pt x="0" y="207834"/>
                  </a:moveTo>
                  <a:lnTo>
                    <a:pt x="0" y="207822"/>
                  </a:lnTo>
                </a:path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  <a:path w="208279" h="208279">
                  <a:moveTo>
                    <a:pt x="207822" y="12"/>
                  </a:moveTo>
                  <a:lnTo>
                    <a:pt x="207822" y="12"/>
                  </a:lnTo>
                </a:path>
                <a:path w="208279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3616743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616743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3616743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3616743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3616743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3616743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3616743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3616743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3616743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3616743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616743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3616743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3616743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3616743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616743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616743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3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824566" y="7157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8" name="object 488"/>
          <p:cNvSpPr/>
          <p:nvPr/>
        </p:nvSpPr>
        <p:spPr>
          <a:xfrm>
            <a:off x="3616743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3616743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3616743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822" y="107720"/>
                </a:lnTo>
              </a:path>
              <a:path w="208279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3616743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22" y="0"/>
                </a:moveTo>
                <a:lnTo>
                  <a:pt x="207822" y="0"/>
                </a:lnTo>
              </a:path>
              <a:path w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340893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4" name="object 494"/>
          <p:cNvGrpSpPr/>
          <p:nvPr/>
        </p:nvGrpSpPr>
        <p:grpSpPr>
          <a:xfrm>
            <a:off x="3405746" y="88785"/>
            <a:ext cx="214629" cy="1045844"/>
            <a:chOff x="3405746" y="88785"/>
            <a:chExt cx="214629" cy="1045844"/>
          </a:xfrm>
        </p:grpSpPr>
        <p:sp>
          <p:nvSpPr>
            <p:cNvPr id="495" name="object 495"/>
            <p:cNvSpPr/>
            <p:nvPr/>
          </p:nvSpPr>
          <p:spPr>
            <a:xfrm>
              <a:off x="3408921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207810"/>
                  </a:moveTo>
                  <a:lnTo>
                    <a:pt x="207822" y="207810"/>
                  </a:lnTo>
                  <a:lnTo>
                    <a:pt x="20782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79" h="208279">
                  <a:moveTo>
                    <a:pt x="12" y="207822"/>
                  </a:moveTo>
                  <a:lnTo>
                    <a:pt x="12" y="207810"/>
                  </a:lnTo>
                </a:path>
                <a:path w="208279" h="208279">
                  <a:moveTo>
                    <a:pt x="207822" y="207810"/>
                  </a:moveTo>
                  <a:lnTo>
                    <a:pt x="207835" y="207810"/>
                  </a:lnTo>
                </a:path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3408921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3408921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3408921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3408921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0" name="object 500"/>
          <p:cNvSpPr/>
          <p:nvPr/>
        </p:nvSpPr>
        <p:spPr>
          <a:xfrm>
            <a:off x="3408921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1" name="object 501"/>
          <p:cNvGrpSpPr/>
          <p:nvPr/>
        </p:nvGrpSpPr>
        <p:grpSpPr>
          <a:xfrm>
            <a:off x="3405746" y="1335684"/>
            <a:ext cx="214629" cy="2084705"/>
            <a:chOff x="3405746" y="1335684"/>
            <a:chExt cx="214629" cy="2084705"/>
          </a:xfrm>
        </p:grpSpPr>
        <p:sp>
          <p:nvSpPr>
            <p:cNvPr id="502" name="object 502"/>
            <p:cNvSpPr/>
            <p:nvPr/>
          </p:nvSpPr>
          <p:spPr>
            <a:xfrm>
              <a:off x="340892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80">
                  <a:moveTo>
                    <a:pt x="12" y="207834"/>
                  </a:moveTo>
                  <a:lnTo>
                    <a:pt x="12" y="207822"/>
                  </a:lnTo>
                </a:path>
                <a:path w="208279" h="208280">
                  <a:moveTo>
                    <a:pt x="207822" y="207822"/>
                  </a:moveTo>
                  <a:lnTo>
                    <a:pt x="207835" y="207822"/>
                  </a:lnTo>
                </a:path>
                <a:path w="208279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2"/>
                  </a:lnTo>
                </a:path>
                <a:path w="208279" h="208280">
                  <a:moveTo>
                    <a:pt x="207822" y="12"/>
                  </a:moveTo>
                  <a:lnTo>
                    <a:pt x="207835" y="12"/>
                  </a:lnTo>
                </a:path>
                <a:path w="208279" h="208280">
                  <a:moveTo>
                    <a:pt x="207822" y="12"/>
                  </a:move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40892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408921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12" y="207810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408921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40892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40892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40892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12" y="207810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35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408921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408921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13"/>
                  </a:moveTo>
                  <a:lnTo>
                    <a:pt x="207835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40892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2" name="object 512"/>
          <p:cNvSpPr/>
          <p:nvPr/>
        </p:nvSpPr>
        <p:spPr>
          <a:xfrm>
            <a:off x="3408921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35" y="13"/>
                </a:moveTo>
                <a:lnTo>
                  <a:pt x="207822" y="13"/>
                </a:lnTo>
                <a:lnTo>
                  <a:pt x="207822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3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3" name="object 513"/>
          <p:cNvGrpSpPr/>
          <p:nvPr/>
        </p:nvGrpSpPr>
        <p:grpSpPr>
          <a:xfrm>
            <a:off x="3405746" y="3621684"/>
            <a:ext cx="214629" cy="3331845"/>
            <a:chOff x="3405746" y="3621684"/>
            <a:chExt cx="214629" cy="3331845"/>
          </a:xfrm>
        </p:grpSpPr>
        <p:sp>
          <p:nvSpPr>
            <p:cNvPr id="514" name="object 514"/>
            <p:cNvSpPr/>
            <p:nvPr/>
          </p:nvSpPr>
          <p:spPr>
            <a:xfrm>
              <a:off x="340892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79">
                  <a:moveTo>
                    <a:pt x="12" y="207834"/>
                  </a:moveTo>
                  <a:lnTo>
                    <a:pt x="1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35" y="207822"/>
                  </a:lnTo>
                </a:path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2"/>
                  </a:lnTo>
                </a:path>
                <a:path w="208279" h="208279">
                  <a:moveTo>
                    <a:pt x="207822" y="12"/>
                  </a:moveTo>
                  <a:lnTo>
                    <a:pt x="207835" y="12"/>
                  </a:lnTo>
                </a:path>
                <a:path w="208279" h="208279">
                  <a:moveTo>
                    <a:pt x="207822" y="12"/>
                  </a:move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408921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408921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40892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3408921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3408921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3408921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408921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408921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35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408921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408921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408921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408921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13"/>
                  </a:moveTo>
                  <a:lnTo>
                    <a:pt x="207835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408921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408921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35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408921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0" name="object 530"/>
          <p:cNvGrpSpPr/>
          <p:nvPr/>
        </p:nvGrpSpPr>
        <p:grpSpPr>
          <a:xfrm>
            <a:off x="3405746" y="6946785"/>
            <a:ext cx="214629" cy="419100"/>
            <a:chOff x="3405746" y="6946785"/>
            <a:chExt cx="214629" cy="419100"/>
          </a:xfrm>
        </p:grpSpPr>
        <p:sp>
          <p:nvSpPr>
            <p:cNvPr id="531" name="object 531"/>
            <p:cNvSpPr/>
            <p:nvPr/>
          </p:nvSpPr>
          <p:spPr>
            <a:xfrm>
              <a:off x="3408921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3"/>
                  </a:moveTo>
                  <a:lnTo>
                    <a:pt x="207835" y="207823"/>
                  </a:lnTo>
                </a:path>
                <a:path w="208279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3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35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616744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3" name="object 533"/>
          <p:cNvSpPr/>
          <p:nvPr/>
        </p:nvSpPr>
        <p:spPr>
          <a:xfrm>
            <a:off x="3408921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3408934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3408934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79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3408934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22" y="0"/>
                </a:lnTo>
              </a:path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3408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9" name="object 539"/>
          <p:cNvGrpSpPr/>
          <p:nvPr/>
        </p:nvGrpSpPr>
        <p:grpSpPr>
          <a:xfrm>
            <a:off x="3197936" y="88785"/>
            <a:ext cx="214629" cy="1045844"/>
            <a:chOff x="3197936" y="88785"/>
            <a:chExt cx="214629" cy="1045844"/>
          </a:xfrm>
        </p:grpSpPr>
        <p:sp>
          <p:nvSpPr>
            <p:cNvPr id="540" name="object 540"/>
            <p:cNvSpPr/>
            <p:nvPr/>
          </p:nvSpPr>
          <p:spPr>
            <a:xfrm>
              <a:off x="3201111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10"/>
                  </a:moveTo>
                  <a:lnTo>
                    <a:pt x="207810" y="207810"/>
                  </a:lnTo>
                  <a:lnTo>
                    <a:pt x="207810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79" h="208279">
                  <a:moveTo>
                    <a:pt x="0" y="207822"/>
                  </a:moveTo>
                  <a:lnTo>
                    <a:pt x="0" y="207810"/>
                  </a:lnTo>
                </a:path>
                <a:path w="208279" h="208279">
                  <a:moveTo>
                    <a:pt x="207810" y="207810"/>
                  </a:moveTo>
                  <a:lnTo>
                    <a:pt x="207822" y="207810"/>
                  </a:lnTo>
                </a:path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201111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201111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201111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201111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5" name="object 545"/>
          <p:cNvSpPr/>
          <p:nvPr/>
        </p:nvSpPr>
        <p:spPr>
          <a:xfrm>
            <a:off x="3201111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6" name="object 546"/>
          <p:cNvGrpSpPr/>
          <p:nvPr/>
        </p:nvGrpSpPr>
        <p:grpSpPr>
          <a:xfrm>
            <a:off x="3197936" y="1335684"/>
            <a:ext cx="214629" cy="2084705"/>
            <a:chOff x="3197936" y="1335684"/>
            <a:chExt cx="214629" cy="2084705"/>
          </a:xfrm>
        </p:grpSpPr>
        <p:sp>
          <p:nvSpPr>
            <p:cNvPr id="547" name="object 547"/>
            <p:cNvSpPr/>
            <p:nvPr/>
          </p:nvSpPr>
          <p:spPr>
            <a:xfrm>
              <a:off x="320111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80">
                  <a:moveTo>
                    <a:pt x="0" y="207834"/>
                  </a:moveTo>
                  <a:lnTo>
                    <a:pt x="0" y="207822"/>
                  </a:lnTo>
                </a:path>
                <a:path w="208279" h="208280">
                  <a:moveTo>
                    <a:pt x="207810" y="207822"/>
                  </a:moveTo>
                  <a:lnTo>
                    <a:pt x="207822" y="207822"/>
                  </a:lnTo>
                </a:path>
                <a:path w="208279" h="208280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2"/>
                  </a:lnTo>
                </a:path>
                <a:path w="208279" h="208280">
                  <a:moveTo>
                    <a:pt x="207810" y="12"/>
                  </a:moveTo>
                  <a:lnTo>
                    <a:pt x="207822" y="12"/>
                  </a:lnTo>
                </a:path>
                <a:path w="208279" h="208280">
                  <a:moveTo>
                    <a:pt x="207810" y="12"/>
                  </a:moveTo>
                  <a:lnTo>
                    <a:pt x="207810" y="12"/>
                  </a:lnTo>
                </a:path>
                <a:path w="208279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20111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201111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201111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20111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20111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20111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10" y="0"/>
                  </a:moveTo>
                  <a:lnTo>
                    <a:pt x="207822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201111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201111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10" y="13"/>
                  </a:moveTo>
                  <a:lnTo>
                    <a:pt x="207822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20111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7" name="object 557"/>
          <p:cNvSpPr/>
          <p:nvPr/>
        </p:nvSpPr>
        <p:spPr>
          <a:xfrm>
            <a:off x="3201111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13"/>
                </a:moveTo>
                <a:lnTo>
                  <a:pt x="207810" y="13"/>
                </a:lnTo>
                <a:lnTo>
                  <a:pt x="207810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3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8" name="object 558"/>
          <p:cNvGrpSpPr/>
          <p:nvPr/>
        </p:nvGrpSpPr>
        <p:grpSpPr>
          <a:xfrm>
            <a:off x="3197936" y="3621684"/>
            <a:ext cx="214629" cy="3331845"/>
            <a:chOff x="3197936" y="3621684"/>
            <a:chExt cx="214629" cy="3331845"/>
          </a:xfrm>
        </p:grpSpPr>
        <p:sp>
          <p:nvSpPr>
            <p:cNvPr id="559" name="object 559"/>
            <p:cNvSpPr/>
            <p:nvPr/>
          </p:nvSpPr>
          <p:spPr>
            <a:xfrm>
              <a:off x="320111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79">
                  <a:moveTo>
                    <a:pt x="0" y="207834"/>
                  </a:moveTo>
                  <a:lnTo>
                    <a:pt x="0" y="207822"/>
                  </a:lnTo>
                </a:path>
                <a:path w="208279" h="208279">
                  <a:moveTo>
                    <a:pt x="207810" y="207822"/>
                  </a:moveTo>
                  <a:lnTo>
                    <a:pt x="207822" y="207822"/>
                  </a:lnTo>
                </a:path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  <a:path w="208279" h="208279">
                  <a:moveTo>
                    <a:pt x="207810" y="12"/>
                  </a:moveTo>
                  <a:lnTo>
                    <a:pt x="207822" y="12"/>
                  </a:lnTo>
                </a:path>
                <a:path w="208279" h="208279">
                  <a:moveTo>
                    <a:pt x="207810" y="12"/>
                  </a:moveTo>
                  <a:lnTo>
                    <a:pt x="207810" y="12"/>
                  </a:lnTo>
                </a:path>
                <a:path w="208279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201111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201111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20111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201111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201111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201111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3201111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3201111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201111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201111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3201111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3201111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10" y="13"/>
                  </a:moveTo>
                  <a:lnTo>
                    <a:pt x="207822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3201111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201111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3201111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5" name="object 575"/>
          <p:cNvGrpSpPr/>
          <p:nvPr/>
        </p:nvGrpSpPr>
        <p:grpSpPr>
          <a:xfrm>
            <a:off x="3197936" y="6946785"/>
            <a:ext cx="214629" cy="419100"/>
            <a:chOff x="3197936" y="6946785"/>
            <a:chExt cx="214629" cy="419100"/>
          </a:xfrm>
        </p:grpSpPr>
        <p:sp>
          <p:nvSpPr>
            <p:cNvPr id="576" name="object 576"/>
            <p:cNvSpPr/>
            <p:nvPr/>
          </p:nvSpPr>
          <p:spPr>
            <a:xfrm>
              <a:off x="3201111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207823"/>
                  </a:moveTo>
                  <a:lnTo>
                    <a:pt x="207822" y="207823"/>
                  </a:lnTo>
                </a:path>
                <a:path w="208279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3"/>
                  </a:moveTo>
                  <a:lnTo>
                    <a:pt x="0" y="0"/>
                  </a:lnTo>
                </a:path>
                <a:path w="208279" h="208279">
                  <a:moveTo>
                    <a:pt x="207810" y="0"/>
                  </a:moveTo>
                  <a:lnTo>
                    <a:pt x="207822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3408921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8" name="object 578"/>
          <p:cNvSpPr/>
          <p:nvPr/>
        </p:nvSpPr>
        <p:spPr>
          <a:xfrm>
            <a:off x="3201111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3201111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3201111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79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3201111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22" y="0"/>
                </a:lnTo>
              </a:path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4" name="object 584"/>
          <p:cNvGrpSpPr/>
          <p:nvPr/>
        </p:nvGrpSpPr>
        <p:grpSpPr>
          <a:xfrm>
            <a:off x="2990113" y="88785"/>
            <a:ext cx="214629" cy="1045844"/>
            <a:chOff x="2990113" y="88785"/>
            <a:chExt cx="214629" cy="1045844"/>
          </a:xfrm>
        </p:grpSpPr>
        <p:sp>
          <p:nvSpPr>
            <p:cNvPr id="585" name="object 585"/>
            <p:cNvSpPr/>
            <p:nvPr/>
          </p:nvSpPr>
          <p:spPr>
            <a:xfrm>
              <a:off x="2993288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10"/>
                  </a:moveTo>
                  <a:lnTo>
                    <a:pt x="207822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80" h="208279">
                  <a:moveTo>
                    <a:pt x="0" y="207822"/>
                  </a:moveTo>
                  <a:lnTo>
                    <a:pt x="0" y="207810"/>
                  </a:lnTo>
                </a:path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2993288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2993288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2993288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2993288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0" name="object 590"/>
          <p:cNvSpPr/>
          <p:nvPr/>
        </p:nvSpPr>
        <p:spPr>
          <a:xfrm>
            <a:off x="2993288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1" name="object 591"/>
          <p:cNvGrpSpPr/>
          <p:nvPr/>
        </p:nvGrpSpPr>
        <p:grpSpPr>
          <a:xfrm>
            <a:off x="2990113" y="1335684"/>
            <a:ext cx="214629" cy="2084705"/>
            <a:chOff x="2990113" y="1335684"/>
            <a:chExt cx="214629" cy="2084705"/>
          </a:xfrm>
        </p:grpSpPr>
        <p:sp>
          <p:nvSpPr>
            <p:cNvPr id="592" name="object 592"/>
            <p:cNvSpPr/>
            <p:nvPr/>
          </p:nvSpPr>
          <p:spPr>
            <a:xfrm>
              <a:off x="2993288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207822"/>
                  </a:moveTo>
                  <a:lnTo>
                    <a:pt x="207822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80">
                  <a:moveTo>
                    <a:pt x="0" y="207834"/>
                  </a:moveTo>
                  <a:lnTo>
                    <a:pt x="0" y="207822"/>
                  </a:lnTo>
                </a:path>
                <a:path w="208280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2"/>
                  </a:lnTo>
                </a:path>
                <a:path w="208280" h="208280">
                  <a:moveTo>
                    <a:pt x="207822" y="12"/>
                  </a:moveTo>
                  <a:lnTo>
                    <a:pt x="207822" y="12"/>
                  </a:lnTo>
                </a:path>
                <a:path w="208280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2993288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2993288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2993288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2993288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2993288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2993288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2993288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2993288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2993288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2" name="object 602"/>
          <p:cNvSpPr/>
          <p:nvPr/>
        </p:nvSpPr>
        <p:spPr>
          <a:xfrm>
            <a:off x="2993288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22" y="13"/>
                </a:moveTo>
                <a:lnTo>
                  <a:pt x="207822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3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3" name="object 603"/>
          <p:cNvGrpSpPr/>
          <p:nvPr/>
        </p:nvGrpSpPr>
        <p:grpSpPr>
          <a:xfrm>
            <a:off x="2990113" y="3621684"/>
            <a:ext cx="214629" cy="3743960"/>
            <a:chOff x="2990113" y="3621684"/>
            <a:chExt cx="214629" cy="3743960"/>
          </a:xfrm>
        </p:grpSpPr>
        <p:sp>
          <p:nvSpPr>
            <p:cNvPr id="604" name="object 604"/>
            <p:cNvSpPr/>
            <p:nvPr/>
          </p:nvSpPr>
          <p:spPr>
            <a:xfrm>
              <a:off x="2993288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2"/>
                  </a:moveTo>
                  <a:lnTo>
                    <a:pt x="207822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79">
                  <a:moveTo>
                    <a:pt x="0" y="207834"/>
                  </a:moveTo>
                  <a:lnTo>
                    <a:pt x="0" y="207822"/>
                  </a:lnTo>
                </a:path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  <a:path w="208280" h="208279">
                  <a:moveTo>
                    <a:pt x="207822" y="12"/>
                  </a:moveTo>
                  <a:lnTo>
                    <a:pt x="207822" y="12"/>
                  </a:lnTo>
                </a:path>
                <a:path w="208280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2993288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2993288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2993288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2993288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2993288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2993288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2993288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2993288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2993288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2993288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2993288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2993288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2993288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2993288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2993288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2993288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3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201111" y="7157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2" name="object 622"/>
          <p:cNvSpPr/>
          <p:nvPr/>
        </p:nvSpPr>
        <p:spPr>
          <a:xfrm>
            <a:off x="2993288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2993288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2993288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22" y="0"/>
                </a:moveTo>
                <a:lnTo>
                  <a:pt x="207822" y="107720"/>
                </a:lnTo>
              </a:path>
              <a:path w="208280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80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2993288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22" y="0"/>
                </a:moveTo>
                <a:lnTo>
                  <a:pt x="207822" y="0"/>
                </a:lnTo>
              </a:path>
              <a:path w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2785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8" name="object 628"/>
          <p:cNvGrpSpPr/>
          <p:nvPr/>
        </p:nvGrpSpPr>
        <p:grpSpPr>
          <a:xfrm>
            <a:off x="2782290" y="88785"/>
            <a:ext cx="214629" cy="1045844"/>
            <a:chOff x="2782290" y="88785"/>
            <a:chExt cx="214629" cy="1045844"/>
          </a:xfrm>
        </p:grpSpPr>
        <p:sp>
          <p:nvSpPr>
            <p:cNvPr id="629" name="object 629"/>
            <p:cNvSpPr/>
            <p:nvPr/>
          </p:nvSpPr>
          <p:spPr>
            <a:xfrm>
              <a:off x="2785465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10"/>
                  </a:moveTo>
                  <a:lnTo>
                    <a:pt x="207822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80" h="208279">
                  <a:moveTo>
                    <a:pt x="12" y="207822"/>
                  </a:moveTo>
                  <a:lnTo>
                    <a:pt x="12" y="207810"/>
                  </a:lnTo>
                </a:path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2785465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2785465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2785465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2785465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4" name="object 634"/>
          <p:cNvSpPr/>
          <p:nvPr/>
        </p:nvSpPr>
        <p:spPr>
          <a:xfrm>
            <a:off x="2785465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12" y="207822"/>
                </a:moveTo>
                <a:lnTo>
                  <a:pt x="12" y="207810"/>
                </a:lnTo>
              </a:path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5" name="object 635"/>
          <p:cNvGrpSpPr/>
          <p:nvPr/>
        </p:nvGrpSpPr>
        <p:grpSpPr>
          <a:xfrm>
            <a:off x="2782290" y="1335684"/>
            <a:ext cx="214629" cy="2084705"/>
            <a:chOff x="2782290" y="1335684"/>
            <a:chExt cx="214629" cy="2084705"/>
          </a:xfrm>
        </p:grpSpPr>
        <p:sp>
          <p:nvSpPr>
            <p:cNvPr id="636" name="object 636"/>
            <p:cNvSpPr/>
            <p:nvPr/>
          </p:nvSpPr>
          <p:spPr>
            <a:xfrm>
              <a:off x="2785465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207822"/>
                  </a:moveTo>
                  <a:lnTo>
                    <a:pt x="207822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80" h="208280">
                  <a:moveTo>
                    <a:pt x="12" y="207834"/>
                  </a:moveTo>
                  <a:lnTo>
                    <a:pt x="12" y="207822"/>
                  </a:lnTo>
                </a:path>
                <a:path w="208280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2"/>
                  </a:lnTo>
                </a:path>
                <a:path w="208280" h="208280">
                  <a:moveTo>
                    <a:pt x="207822" y="12"/>
                  </a:moveTo>
                  <a:lnTo>
                    <a:pt x="207822" y="12"/>
                  </a:lnTo>
                </a:path>
                <a:path w="208280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80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2785465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2785465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12" y="207810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2785465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278546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278546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278546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12" y="207810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2785465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2785465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278546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6" name="object 646"/>
          <p:cNvSpPr/>
          <p:nvPr/>
        </p:nvSpPr>
        <p:spPr>
          <a:xfrm>
            <a:off x="2785465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12" y="207822"/>
                </a:moveTo>
                <a:lnTo>
                  <a:pt x="12" y="207810"/>
                </a:lnTo>
              </a:path>
              <a:path w="208280" h="208279">
                <a:moveTo>
                  <a:pt x="207822" y="13"/>
                </a:moveTo>
                <a:lnTo>
                  <a:pt x="207822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3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7" name="object 647"/>
          <p:cNvGrpSpPr/>
          <p:nvPr/>
        </p:nvGrpSpPr>
        <p:grpSpPr>
          <a:xfrm>
            <a:off x="2782290" y="3621684"/>
            <a:ext cx="214629" cy="3743960"/>
            <a:chOff x="2782290" y="3621684"/>
            <a:chExt cx="214629" cy="3743960"/>
          </a:xfrm>
        </p:grpSpPr>
        <p:sp>
          <p:nvSpPr>
            <p:cNvPr id="648" name="object 648"/>
            <p:cNvSpPr/>
            <p:nvPr/>
          </p:nvSpPr>
          <p:spPr>
            <a:xfrm>
              <a:off x="278546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2"/>
                  </a:moveTo>
                  <a:lnTo>
                    <a:pt x="207822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80" h="208279">
                  <a:moveTo>
                    <a:pt x="12" y="207834"/>
                  </a:moveTo>
                  <a:lnTo>
                    <a:pt x="12" y="207822"/>
                  </a:lnTo>
                </a:path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2"/>
                  </a:lnTo>
                </a:path>
                <a:path w="208280" h="208279">
                  <a:moveTo>
                    <a:pt x="207822" y="12"/>
                  </a:moveTo>
                  <a:lnTo>
                    <a:pt x="207822" y="12"/>
                  </a:lnTo>
                </a:path>
                <a:path w="208280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79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2785465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278546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278546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2785465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2785465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2785465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2785465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2785465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35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2785465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2785465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2785465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2785465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2785465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2785465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35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2785465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2785465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3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2993288" y="7157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6" name="object 666"/>
          <p:cNvSpPr/>
          <p:nvPr/>
        </p:nvSpPr>
        <p:spPr>
          <a:xfrm>
            <a:off x="2785465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2785478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2785478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10" y="0"/>
                </a:moveTo>
                <a:lnTo>
                  <a:pt x="207810" y="107720"/>
                </a:lnTo>
              </a:path>
              <a:path w="208280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  <a:path w="208280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2785478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10" y="0"/>
                </a:move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2785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2" name="object 672"/>
          <p:cNvGrpSpPr/>
          <p:nvPr/>
        </p:nvGrpSpPr>
        <p:grpSpPr>
          <a:xfrm>
            <a:off x="2574480" y="88785"/>
            <a:ext cx="214629" cy="1045844"/>
            <a:chOff x="2574480" y="88785"/>
            <a:chExt cx="214629" cy="1045844"/>
          </a:xfrm>
        </p:grpSpPr>
        <p:sp>
          <p:nvSpPr>
            <p:cNvPr id="673" name="object 673"/>
            <p:cNvSpPr/>
            <p:nvPr/>
          </p:nvSpPr>
          <p:spPr>
            <a:xfrm>
              <a:off x="2577655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10"/>
                  </a:moveTo>
                  <a:lnTo>
                    <a:pt x="207810" y="207810"/>
                  </a:lnTo>
                  <a:lnTo>
                    <a:pt x="207810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80" h="208279">
                  <a:moveTo>
                    <a:pt x="0" y="207822"/>
                  </a:moveTo>
                  <a:lnTo>
                    <a:pt x="0" y="207810"/>
                  </a:lnTo>
                </a:path>
                <a:path w="208280" h="208279">
                  <a:moveTo>
                    <a:pt x="207810" y="207810"/>
                  </a:moveTo>
                  <a:lnTo>
                    <a:pt x="207822" y="207810"/>
                  </a:lnTo>
                </a:path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2577655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2577655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2577655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2577655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8" name="object 678"/>
          <p:cNvSpPr/>
          <p:nvPr/>
        </p:nvSpPr>
        <p:spPr>
          <a:xfrm>
            <a:off x="2577655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9" name="object 679"/>
          <p:cNvGrpSpPr/>
          <p:nvPr/>
        </p:nvGrpSpPr>
        <p:grpSpPr>
          <a:xfrm>
            <a:off x="2574480" y="1335684"/>
            <a:ext cx="214629" cy="2084705"/>
            <a:chOff x="2574480" y="1335684"/>
            <a:chExt cx="214629" cy="2084705"/>
          </a:xfrm>
        </p:grpSpPr>
        <p:sp>
          <p:nvSpPr>
            <p:cNvPr id="680" name="object 680"/>
            <p:cNvSpPr/>
            <p:nvPr/>
          </p:nvSpPr>
          <p:spPr>
            <a:xfrm>
              <a:off x="2577655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80">
                  <a:moveTo>
                    <a:pt x="0" y="207834"/>
                  </a:moveTo>
                  <a:lnTo>
                    <a:pt x="0" y="207822"/>
                  </a:lnTo>
                </a:path>
                <a:path w="208280" h="208280">
                  <a:moveTo>
                    <a:pt x="207810" y="207822"/>
                  </a:moveTo>
                  <a:lnTo>
                    <a:pt x="207822" y="207822"/>
                  </a:lnTo>
                </a:path>
                <a:path w="208280" h="208280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2"/>
                  </a:lnTo>
                </a:path>
                <a:path w="208280" h="208280">
                  <a:moveTo>
                    <a:pt x="207810" y="12"/>
                  </a:moveTo>
                  <a:lnTo>
                    <a:pt x="207822" y="12"/>
                  </a:lnTo>
                </a:path>
                <a:path w="208280" h="208280">
                  <a:moveTo>
                    <a:pt x="207810" y="12"/>
                  </a:moveTo>
                  <a:lnTo>
                    <a:pt x="207810" y="12"/>
                  </a:lnTo>
                </a:path>
                <a:path w="208280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2577655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2577655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2577655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257765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257765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257765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2577655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2577655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257765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0" name="object 690"/>
          <p:cNvSpPr/>
          <p:nvPr/>
        </p:nvSpPr>
        <p:spPr>
          <a:xfrm>
            <a:off x="2577655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22" y="13"/>
                </a:moveTo>
                <a:lnTo>
                  <a:pt x="207810" y="13"/>
                </a:lnTo>
                <a:lnTo>
                  <a:pt x="207810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3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1" name="object 691"/>
          <p:cNvGrpSpPr/>
          <p:nvPr/>
        </p:nvGrpSpPr>
        <p:grpSpPr>
          <a:xfrm>
            <a:off x="2574480" y="3621684"/>
            <a:ext cx="214629" cy="3331845"/>
            <a:chOff x="2574480" y="3621684"/>
            <a:chExt cx="214629" cy="3331845"/>
          </a:xfrm>
        </p:grpSpPr>
        <p:sp>
          <p:nvSpPr>
            <p:cNvPr id="692" name="object 692"/>
            <p:cNvSpPr/>
            <p:nvPr/>
          </p:nvSpPr>
          <p:spPr>
            <a:xfrm>
              <a:off x="257765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79">
                  <a:moveTo>
                    <a:pt x="0" y="207834"/>
                  </a:moveTo>
                  <a:lnTo>
                    <a:pt x="0" y="207822"/>
                  </a:lnTo>
                </a:path>
                <a:path w="208280" h="208279">
                  <a:moveTo>
                    <a:pt x="207810" y="207822"/>
                  </a:moveTo>
                  <a:lnTo>
                    <a:pt x="207822" y="207822"/>
                  </a:lnTo>
                </a:path>
                <a:path w="208280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  <a:path w="208280" h="208279">
                  <a:moveTo>
                    <a:pt x="207810" y="12"/>
                  </a:moveTo>
                  <a:lnTo>
                    <a:pt x="207822" y="12"/>
                  </a:lnTo>
                </a:path>
                <a:path w="208280" h="208279">
                  <a:moveTo>
                    <a:pt x="207810" y="12"/>
                  </a:moveTo>
                  <a:lnTo>
                    <a:pt x="207810" y="12"/>
                  </a:lnTo>
                </a:path>
                <a:path w="208280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2577655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257765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257765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2577655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2577655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2577655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2577655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2577655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2577655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2577655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2577655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2577655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2577655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2577655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2577655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8" name="object 708"/>
          <p:cNvGrpSpPr/>
          <p:nvPr/>
        </p:nvGrpSpPr>
        <p:grpSpPr>
          <a:xfrm>
            <a:off x="2574480" y="6946785"/>
            <a:ext cx="214629" cy="419100"/>
            <a:chOff x="2574480" y="6946785"/>
            <a:chExt cx="214629" cy="419100"/>
          </a:xfrm>
        </p:grpSpPr>
        <p:sp>
          <p:nvSpPr>
            <p:cNvPr id="709" name="object 709"/>
            <p:cNvSpPr/>
            <p:nvPr/>
          </p:nvSpPr>
          <p:spPr>
            <a:xfrm>
              <a:off x="2577655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10" y="207823"/>
                  </a:moveTo>
                  <a:lnTo>
                    <a:pt x="207822" y="207823"/>
                  </a:lnTo>
                </a:path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3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2785465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1" name="object 711"/>
          <p:cNvSpPr/>
          <p:nvPr/>
        </p:nvSpPr>
        <p:spPr>
          <a:xfrm>
            <a:off x="2577655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2577655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2577655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80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80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2577655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10" y="0"/>
                </a:moveTo>
                <a:lnTo>
                  <a:pt x="207822" y="0"/>
                </a:lnTo>
              </a:path>
              <a:path w="208280">
                <a:moveTo>
                  <a:pt x="207810" y="0"/>
                </a:move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6" name="object 716"/>
          <p:cNvGrpSpPr/>
          <p:nvPr/>
        </p:nvGrpSpPr>
        <p:grpSpPr>
          <a:xfrm>
            <a:off x="2366657" y="88785"/>
            <a:ext cx="214629" cy="1045844"/>
            <a:chOff x="2366657" y="88785"/>
            <a:chExt cx="214629" cy="1045844"/>
          </a:xfrm>
        </p:grpSpPr>
        <p:sp>
          <p:nvSpPr>
            <p:cNvPr id="717" name="object 717"/>
            <p:cNvSpPr/>
            <p:nvPr/>
          </p:nvSpPr>
          <p:spPr>
            <a:xfrm>
              <a:off x="2369832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207810"/>
                  </a:moveTo>
                  <a:lnTo>
                    <a:pt x="207822" y="207810"/>
                  </a:lnTo>
                  <a:lnTo>
                    <a:pt x="207822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80" h="208279">
                  <a:moveTo>
                    <a:pt x="207822" y="207810"/>
                  </a:moveTo>
                  <a:lnTo>
                    <a:pt x="207835" y="207810"/>
                  </a:lnTo>
                </a:path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2369832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2369832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2369832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2369832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2" name="object 722"/>
          <p:cNvSpPr/>
          <p:nvPr/>
        </p:nvSpPr>
        <p:spPr>
          <a:xfrm>
            <a:off x="2369832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3" name="object 723"/>
          <p:cNvGrpSpPr/>
          <p:nvPr/>
        </p:nvGrpSpPr>
        <p:grpSpPr>
          <a:xfrm>
            <a:off x="2366657" y="1335684"/>
            <a:ext cx="214629" cy="2084705"/>
            <a:chOff x="2366657" y="1335684"/>
            <a:chExt cx="214629" cy="2084705"/>
          </a:xfrm>
        </p:grpSpPr>
        <p:sp>
          <p:nvSpPr>
            <p:cNvPr id="724" name="object 724"/>
            <p:cNvSpPr/>
            <p:nvPr/>
          </p:nvSpPr>
          <p:spPr>
            <a:xfrm>
              <a:off x="2369832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80" h="208280">
                  <a:moveTo>
                    <a:pt x="207822" y="207822"/>
                  </a:moveTo>
                  <a:lnTo>
                    <a:pt x="207835" y="207822"/>
                  </a:lnTo>
                </a:path>
                <a:path w="208280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207822" y="12"/>
                  </a:moveTo>
                  <a:lnTo>
                    <a:pt x="207835" y="12"/>
                  </a:lnTo>
                </a:path>
                <a:path w="208280" h="208280">
                  <a:moveTo>
                    <a:pt x="207822" y="12"/>
                  </a:moveTo>
                  <a:lnTo>
                    <a:pt x="207822" y="12"/>
                  </a:lnTo>
                </a:path>
                <a:path w="208280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2369832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2369832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2369832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2369832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2369832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2369832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2369832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2369832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236983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4" name="object 734"/>
          <p:cNvSpPr/>
          <p:nvPr/>
        </p:nvSpPr>
        <p:spPr>
          <a:xfrm>
            <a:off x="2369832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207835" y="13"/>
                </a:moveTo>
                <a:lnTo>
                  <a:pt x="207822" y="13"/>
                </a:lnTo>
                <a:lnTo>
                  <a:pt x="207822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5" name="object 735"/>
          <p:cNvGrpSpPr/>
          <p:nvPr/>
        </p:nvGrpSpPr>
        <p:grpSpPr>
          <a:xfrm>
            <a:off x="2366657" y="3621684"/>
            <a:ext cx="214629" cy="3331845"/>
            <a:chOff x="2366657" y="3621684"/>
            <a:chExt cx="214629" cy="3331845"/>
          </a:xfrm>
        </p:grpSpPr>
        <p:sp>
          <p:nvSpPr>
            <p:cNvPr id="736" name="object 736"/>
            <p:cNvSpPr/>
            <p:nvPr/>
          </p:nvSpPr>
          <p:spPr>
            <a:xfrm>
              <a:off x="2369832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207835" y="207822"/>
                  </a:lnTo>
                </a:path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207822" y="12"/>
                  </a:moveTo>
                  <a:lnTo>
                    <a:pt x="207835" y="12"/>
                  </a:lnTo>
                </a:path>
                <a:path w="208280" h="208279">
                  <a:moveTo>
                    <a:pt x="207822" y="12"/>
                  </a:moveTo>
                  <a:lnTo>
                    <a:pt x="207822" y="12"/>
                  </a:lnTo>
                </a:path>
                <a:path w="208280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2369832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2369832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2369832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2369832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2369832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2369832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2369832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2369832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2369832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2369832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2369832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2369832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2369832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2369832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2369832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2" name="object 752"/>
          <p:cNvGrpSpPr/>
          <p:nvPr/>
        </p:nvGrpSpPr>
        <p:grpSpPr>
          <a:xfrm>
            <a:off x="2366657" y="6946785"/>
            <a:ext cx="214629" cy="419100"/>
            <a:chOff x="2366657" y="6946785"/>
            <a:chExt cx="214629" cy="419100"/>
          </a:xfrm>
        </p:grpSpPr>
        <p:sp>
          <p:nvSpPr>
            <p:cNvPr id="753" name="object 753"/>
            <p:cNvSpPr/>
            <p:nvPr/>
          </p:nvSpPr>
          <p:spPr>
            <a:xfrm>
              <a:off x="2369832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3"/>
                  </a:moveTo>
                  <a:lnTo>
                    <a:pt x="207835" y="207823"/>
                  </a:lnTo>
                </a:path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2577655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5" name="object 755"/>
          <p:cNvSpPr/>
          <p:nvPr/>
        </p:nvSpPr>
        <p:spPr>
          <a:xfrm>
            <a:off x="2369832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2369845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80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2369845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10" y="0"/>
                </a:moveTo>
                <a:lnTo>
                  <a:pt x="207822" y="0"/>
                </a:lnTo>
              </a:path>
              <a:path w="208280">
                <a:moveTo>
                  <a:pt x="207810" y="0"/>
                </a:move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2369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2162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0" name="object 760"/>
          <p:cNvGrpSpPr/>
          <p:nvPr/>
        </p:nvGrpSpPr>
        <p:grpSpPr>
          <a:xfrm>
            <a:off x="2158834" y="88785"/>
            <a:ext cx="214629" cy="1045844"/>
            <a:chOff x="2158834" y="88785"/>
            <a:chExt cx="214629" cy="1045844"/>
          </a:xfrm>
        </p:grpSpPr>
        <p:sp>
          <p:nvSpPr>
            <p:cNvPr id="761" name="object 761"/>
            <p:cNvSpPr/>
            <p:nvPr/>
          </p:nvSpPr>
          <p:spPr>
            <a:xfrm>
              <a:off x="2162009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207810"/>
                  </a:moveTo>
                  <a:lnTo>
                    <a:pt x="207822" y="207810"/>
                  </a:lnTo>
                  <a:lnTo>
                    <a:pt x="207822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80" h="208279">
                  <a:moveTo>
                    <a:pt x="12" y="207822"/>
                  </a:moveTo>
                  <a:lnTo>
                    <a:pt x="12" y="207810"/>
                  </a:lnTo>
                </a:path>
                <a:path w="208280" h="208279">
                  <a:moveTo>
                    <a:pt x="207822" y="207810"/>
                  </a:moveTo>
                  <a:lnTo>
                    <a:pt x="207835" y="207810"/>
                  </a:lnTo>
                </a:path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2162009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2162009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2162009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2162009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6" name="object 766"/>
          <p:cNvSpPr/>
          <p:nvPr/>
        </p:nvSpPr>
        <p:spPr>
          <a:xfrm>
            <a:off x="2162009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12" y="207822"/>
                </a:moveTo>
                <a:lnTo>
                  <a:pt x="12" y="207810"/>
                </a:lnTo>
              </a:path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7" name="object 767"/>
          <p:cNvGrpSpPr/>
          <p:nvPr/>
        </p:nvGrpSpPr>
        <p:grpSpPr>
          <a:xfrm>
            <a:off x="2158834" y="1335684"/>
            <a:ext cx="214629" cy="2084705"/>
            <a:chOff x="2158834" y="1335684"/>
            <a:chExt cx="214629" cy="2084705"/>
          </a:xfrm>
        </p:grpSpPr>
        <p:sp>
          <p:nvSpPr>
            <p:cNvPr id="768" name="object 768"/>
            <p:cNvSpPr/>
            <p:nvPr/>
          </p:nvSpPr>
          <p:spPr>
            <a:xfrm>
              <a:off x="216200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80" h="208280">
                  <a:moveTo>
                    <a:pt x="12" y="207834"/>
                  </a:moveTo>
                  <a:lnTo>
                    <a:pt x="12" y="207822"/>
                  </a:lnTo>
                </a:path>
                <a:path w="208280" h="208280">
                  <a:moveTo>
                    <a:pt x="207822" y="207822"/>
                  </a:moveTo>
                  <a:lnTo>
                    <a:pt x="207835" y="207822"/>
                  </a:lnTo>
                </a:path>
                <a:path w="208280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2"/>
                  </a:lnTo>
                </a:path>
                <a:path w="208280" h="208280">
                  <a:moveTo>
                    <a:pt x="207822" y="12"/>
                  </a:moveTo>
                  <a:lnTo>
                    <a:pt x="207835" y="12"/>
                  </a:lnTo>
                </a:path>
                <a:path w="208280" h="208280">
                  <a:moveTo>
                    <a:pt x="207822" y="12"/>
                  </a:moveTo>
                  <a:lnTo>
                    <a:pt x="207822" y="12"/>
                  </a:lnTo>
                </a:path>
                <a:path w="208280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80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216200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2162009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12" y="207810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2162009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2162009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2162009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2162009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12" y="207810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2162009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2162009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2162009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8" name="object 778"/>
          <p:cNvSpPr/>
          <p:nvPr/>
        </p:nvSpPr>
        <p:spPr>
          <a:xfrm>
            <a:off x="2162009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12" y="207822"/>
                </a:moveTo>
                <a:lnTo>
                  <a:pt x="12" y="207810"/>
                </a:lnTo>
              </a:path>
              <a:path w="208280" h="208279">
                <a:moveTo>
                  <a:pt x="207835" y="13"/>
                </a:moveTo>
                <a:lnTo>
                  <a:pt x="207822" y="13"/>
                </a:lnTo>
                <a:lnTo>
                  <a:pt x="207822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3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9" name="object 779"/>
          <p:cNvGrpSpPr/>
          <p:nvPr/>
        </p:nvGrpSpPr>
        <p:grpSpPr>
          <a:xfrm>
            <a:off x="2158834" y="3621684"/>
            <a:ext cx="214629" cy="3331845"/>
            <a:chOff x="2158834" y="3621684"/>
            <a:chExt cx="214629" cy="3331845"/>
          </a:xfrm>
        </p:grpSpPr>
        <p:sp>
          <p:nvSpPr>
            <p:cNvPr id="780" name="object 780"/>
            <p:cNvSpPr/>
            <p:nvPr/>
          </p:nvSpPr>
          <p:spPr>
            <a:xfrm>
              <a:off x="2162009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80" h="208279">
                  <a:moveTo>
                    <a:pt x="12" y="207834"/>
                  </a:moveTo>
                  <a:lnTo>
                    <a:pt x="12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207835" y="207822"/>
                  </a:lnTo>
                </a:path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2"/>
                  </a:lnTo>
                </a:path>
                <a:path w="208280" h="208279">
                  <a:moveTo>
                    <a:pt x="207822" y="12"/>
                  </a:moveTo>
                  <a:lnTo>
                    <a:pt x="207835" y="12"/>
                  </a:lnTo>
                </a:path>
                <a:path w="208280" h="208279">
                  <a:moveTo>
                    <a:pt x="207822" y="12"/>
                  </a:moveTo>
                  <a:lnTo>
                    <a:pt x="207822" y="12"/>
                  </a:lnTo>
                </a:path>
                <a:path w="208280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79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2162009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2162009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2162009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2162009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2162009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2162009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2162009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13"/>
                  </a:lnTo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2162009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35"/>
                  </a:moveTo>
                  <a:lnTo>
                    <a:pt x="12" y="13"/>
                  </a:lnTo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2162009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2162009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2162009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2162009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2162009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2162009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35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2162009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6" name="object 796"/>
          <p:cNvGrpSpPr/>
          <p:nvPr/>
        </p:nvGrpSpPr>
        <p:grpSpPr>
          <a:xfrm>
            <a:off x="2158834" y="6946785"/>
            <a:ext cx="214629" cy="419100"/>
            <a:chOff x="2158834" y="6946785"/>
            <a:chExt cx="214629" cy="419100"/>
          </a:xfrm>
        </p:grpSpPr>
        <p:sp>
          <p:nvSpPr>
            <p:cNvPr id="797" name="object 797"/>
            <p:cNvSpPr/>
            <p:nvPr/>
          </p:nvSpPr>
          <p:spPr>
            <a:xfrm>
              <a:off x="2162009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3"/>
                  </a:moveTo>
                  <a:lnTo>
                    <a:pt x="207835" y="207823"/>
                  </a:lnTo>
                </a:path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3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2369832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9" name="object 799"/>
          <p:cNvSpPr/>
          <p:nvPr/>
        </p:nvSpPr>
        <p:spPr>
          <a:xfrm>
            <a:off x="2162009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2162022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2162022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80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  <a:path w="208280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2162022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10" y="0"/>
                </a:moveTo>
                <a:lnTo>
                  <a:pt x="207822" y="0"/>
                </a:lnTo>
              </a:path>
              <a:path w="208280">
                <a:moveTo>
                  <a:pt x="207810" y="0"/>
                </a:move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2162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5" name="object 805"/>
          <p:cNvGrpSpPr/>
          <p:nvPr/>
        </p:nvGrpSpPr>
        <p:grpSpPr>
          <a:xfrm>
            <a:off x="1951024" y="88785"/>
            <a:ext cx="214629" cy="1045844"/>
            <a:chOff x="1951024" y="88785"/>
            <a:chExt cx="214629" cy="1045844"/>
          </a:xfrm>
        </p:grpSpPr>
        <p:sp>
          <p:nvSpPr>
            <p:cNvPr id="806" name="object 806"/>
            <p:cNvSpPr/>
            <p:nvPr/>
          </p:nvSpPr>
          <p:spPr>
            <a:xfrm>
              <a:off x="1954199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10"/>
                  </a:moveTo>
                  <a:lnTo>
                    <a:pt x="207810" y="207810"/>
                  </a:lnTo>
                  <a:lnTo>
                    <a:pt x="207810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80" h="208279">
                  <a:moveTo>
                    <a:pt x="0" y="207822"/>
                  </a:moveTo>
                  <a:lnTo>
                    <a:pt x="0" y="207810"/>
                  </a:lnTo>
                </a:path>
                <a:path w="208280" h="208279">
                  <a:moveTo>
                    <a:pt x="207810" y="207810"/>
                  </a:moveTo>
                  <a:lnTo>
                    <a:pt x="207822" y="207810"/>
                  </a:lnTo>
                </a:path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1954199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1954199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1954199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1954199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1" name="object 811"/>
          <p:cNvSpPr/>
          <p:nvPr/>
        </p:nvSpPr>
        <p:spPr>
          <a:xfrm>
            <a:off x="1954199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2" name="object 812"/>
          <p:cNvGrpSpPr/>
          <p:nvPr/>
        </p:nvGrpSpPr>
        <p:grpSpPr>
          <a:xfrm>
            <a:off x="1951024" y="1335684"/>
            <a:ext cx="214629" cy="2084705"/>
            <a:chOff x="1951024" y="1335684"/>
            <a:chExt cx="214629" cy="2084705"/>
          </a:xfrm>
        </p:grpSpPr>
        <p:sp>
          <p:nvSpPr>
            <p:cNvPr id="813" name="object 813"/>
            <p:cNvSpPr/>
            <p:nvPr/>
          </p:nvSpPr>
          <p:spPr>
            <a:xfrm>
              <a:off x="1954199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80">
                  <a:moveTo>
                    <a:pt x="0" y="207834"/>
                  </a:moveTo>
                  <a:lnTo>
                    <a:pt x="0" y="207822"/>
                  </a:lnTo>
                </a:path>
                <a:path w="208280" h="208280">
                  <a:moveTo>
                    <a:pt x="207810" y="207822"/>
                  </a:moveTo>
                  <a:lnTo>
                    <a:pt x="207822" y="207822"/>
                  </a:lnTo>
                </a:path>
                <a:path w="208280" h="208280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2"/>
                  </a:lnTo>
                </a:path>
                <a:path w="208280" h="208280">
                  <a:moveTo>
                    <a:pt x="207810" y="12"/>
                  </a:moveTo>
                  <a:lnTo>
                    <a:pt x="207822" y="12"/>
                  </a:lnTo>
                </a:path>
                <a:path w="208280" h="208280">
                  <a:moveTo>
                    <a:pt x="207810" y="12"/>
                  </a:moveTo>
                  <a:lnTo>
                    <a:pt x="207810" y="12"/>
                  </a:lnTo>
                </a:path>
                <a:path w="208280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1954199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1954199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1954199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1954199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1954199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1954199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1954199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1954199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1954199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3" name="object 823"/>
          <p:cNvSpPr/>
          <p:nvPr/>
        </p:nvSpPr>
        <p:spPr>
          <a:xfrm>
            <a:off x="1954199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22" y="13"/>
                </a:moveTo>
                <a:lnTo>
                  <a:pt x="207810" y="13"/>
                </a:lnTo>
                <a:lnTo>
                  <a:pt x="207810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3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4" name="object 824"/>
          <p:cNvGrpSpPr/>
          <p:nvPr/>
        </p:nvGrpSpPr>
        <p:grpSpPr>
          <a:xfrm>
            <a:off x="1951024" y="3621684"/>
            <a:ext cx="214629" cy="3331845"/>
            <a:chOff x="1951024" y="3621684"/>
            <a:chExt cx="214629" cy="3331845"/>
          </a:xfrm>
        </p:grpSpPr>
        <p:sp>
          <p:nvSpPr>
            <p:cNvPr id="825" name="object 825"/>
            <p:cNvSpPr/>
            <p:nvPr/>
          </p:nvSpPr>
          <p:spPr>
            <a:xfrm>
              <a:off x="1954199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79">
                  <a:moveTo>
                    <a:pt x="0" y="207834"/>
                  </a:moveTo>
                  <a:lnTo>
                    <a:pt x="0" y="207822"/>
                  </a:lnTo>
                </a:path>
                <a:path w="208280" h="208279">
                  <a:moveTo>
                    <a:pt x="207810" y="207822"/>
                  </a:moveTo>
                  <a:lnTo>
                    <a:pt x="207822" y="207822"/>
                  </a:lnTo>
                </a:path>
                <a:path w="208280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  <a:path w="208280" h="208279">
                  <a:moveTo>
                    <a:pt x="207810" y="12"/>
                  </a:moveTo>
                  <a:lnTo>
                    <a:pt x="207822" y="12"/>
                  </a:lnTo>
                </a:path>
                <a:path w="208280" h="208279">
                  <a:moveTo>
                    <a:pt x="207810" y="12"/>
                  </a:moveTo>
                  <a:lnTo>
                    <a:pt x="207810" y="12"/>
                  </a:lnTo>
                </a:path>
                <a:path w="208280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1954199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1954199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1954199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1954199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1954199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1954199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1954199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1954199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1954199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1954199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1954199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1954199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1954199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1954199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1954199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1" name="object 841"/>
          <p:cNvGrpSpPr/>
          <p:nvPr/>
        </p:nvGrpSpPr>
        <p:grpSpPr>
          <a:xfrm>
            <a:off x="1951024" y="6946785"/>
            <a:ext cx="214629" cy="419100"/>
            <a:chOff x="1951024" y="6946785"/>
            <a:chExt cx="214629" cy="419100"/>
          </a:xfrm>
        </p:grpSpPr>
        <p:sp>
          <p:nvSpPr>
            <p:cNvPr id="842" name="object 842"/>
            <p:cNvSpPr/>
            <p:nvPr/>
          </p:nvSpPr>
          <p:spPr>
            <a:xfrm>
              <a:off x="1954199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10" y="207823"/>
                  </a:moveTo>
                  <a:lnTo>
                    <a:pt x="207822" y="207823"/>
                  </a:lnTo>
                </a:path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3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2162009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4" name="object 844"/>
          <p:cNvSpPr/>
          <p:nvPr/>
        </p:nvSpPr>
        <p:spPr>
          <a:xfrm>
            <a:off x="1954199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1954199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1954199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80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80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1954199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10" y="0"/>
                </a:moveTo>
                <a:lnTo>
                  <a:pt x="207822" y="0"/>
                </a:lnTo>
              </a:path>
              <a:path w="208280">
                <a:moveTo>
                  <a:pt x="207810" y="0"/>
                </a:move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0" name="object 850"/>
          <p:cNvGrpSpPr/>
          <p:nvPr/>
        </p:nvGrpSpPr>
        <p:grpSpPr>
          <a:xfrm>
            <a:off x="1743201" y="88785"/>
            <a:ext cx="214629" cy="1045844"/>
            <a:chOff x="1743201" y="88785"/>
            <a:chExt cx="214629" cy="1045844"/>
          </a:xfrm>
        </p:grpSpPr>
        <p:sp>
          <p:nvSpPr>
            <p:cNvPr id="851" name="object 851"/>
            <p:cNvSpPr/>
            <p:nvPr/>
          </p:nvSpPr>
          <p:spPr>
            <a:xfrm>
              <a:off x="1746376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10"/>
                  </a:moveTo>
                  <a:lnTo>
                    <a:pt x="207822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80" h="208279">
                  <a:moveTo>
                    <a:pt x="0" y="207822"/>
                  </a:moveTo>
                  <a:lnTo>
                    <a:pt x="0" y="207810"/>
                  </a:lnTo>
                </a:path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1746376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1746376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1746376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1746376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6" name="object 856"/>
          <p:cNvSpPr/>
          <p:nvPr/>
        </p:nvSpPr>
        <p:spPr>
          <a:xfrm>
            <a:off x="1746376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7" name="object 857"/>
          <p:cNvGrpSpPr/>
          <p:nvPr/>
        </p:nvGrpSpPr>
        <p:grpSpPr>
          <a:xfrm>
            <a:off x="1743201" y="1335684"/>
            <a:ext cx="214629" cy="2084705"/>
            <a:chOff x="1743201" y="1335684"/>
            <a:chExt cx="214629" cy="2084705"/>
          </a:xfrm>
        </p:grpSpPr>
        <p:sp>
          <p:nvSpPr>
            <p:cNvPr id="858" name="object 858"/>
            <p:cNvSpPr/>
            <p:nvPr/>
          </p:nvSpPr>
          <p:spPr>
            <a:xfrm>
              <a:off x="1746376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207822"/>
                  </a:moveTo>
                  <a:lnTo>
                    <a:pt x="207822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80">
                  <a:moveTo>
                    <a:pt x="0" y="207834"/>
                  </a:moveTo>
                  <a:lnTo>
                    <a:pt x="0" y="207822"/>
                  </a:lnTo>
                </a:path>
                <a:path w="208280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2"/>
                  </a:lnTo>
                </a:path>
                <a:path w="208280" h="208280">
                  <a:moveTo>
                    <a:pt x="207822" y="12"/>
                  </a:moveTo>
                  <a:lnTo>
                    <a:pt x="207822" y="12"/>
                  </a:lnTo>
                </a:path>
                <a:path w="208280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1746376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1746376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1746376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1746376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1746376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1746376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1746376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1746376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1746376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8" name="object 868"/>
          <p:cNvSpPr/>
          <p:nvPr/>
        </p:nvSpPr>
        <p:spPr>
          <a:xfrm>
            <a:off x="1746376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22" y="13"/>
                </a:moveTo>
                <a:lnTo>
                  <a:pt x="207822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3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9" name="object 869"/>
          <p:cNvGrpSpPr/>
          <p:nvPr/>
        </p:nvGrpSpPr>
        <p:grpSpPr>
          <a:xfrm>
            <a:off x="1743201" y="3621684"/>
            <a:ext cx="214629" cy="3743960"/>
            <a:chOff x="1743201" y="3621684"/>
            <a:chExt cx="214629" cy="3743960"/>
          </a:xfrm>
        </p:grpSpPr>
        <p:sp>
          <p:nvSpPr>
            <p:cNvPr id="870" name="object 870"/>
            <p:cNvSpPr/>
            <p:nvPr/>
          </p:nvSpPr>
          <p:spPr>
            <a:xfrm>
              <a:off x="1746376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2"/>
                  </a:moveTo>
                  <a:lnTo>
                    <a:pt x="207822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79">
                  <a:moveTo>
                    <a:pt x="0" y="207834"/>
                  </a:moveTo>
                  <a:lnTo>
                    <a:pt x="0" y="207822"/>
                  </a:lnTo>
                </a:path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  <a:path w="208280" h="208279">
                  <a:moveTo>
                    <a:pt x="207822" y="12"/>
                  </a:moveTo>
                  <a:lnTo>
                    <a:pt x="207822" y="12"/>
                  </a:lnTo>
                </a:path>
                <a:path w="208280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1746376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1746376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1746376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1746376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1746376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1746376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1746376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1746376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1746376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1746376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1746376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1746376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1746376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1746376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1746376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1746376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3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1954199" y="7157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8" name="object 888"/>
          <p:cNvSpPr/>
          <p:nvPr/>
        </p:nvSpPr>
        <p:spPr>
          <a:xfrm>
            <a:off x="1746376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1746376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1746376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22" y="0"/>
                </a:moveTo>
                <a:lnTo>
                  <a:pt x="207822" y="107720"/>
                </a:lnTo>
              </a:path>
              <a:path w="208280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80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1746376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22" y="0"/>
                </a:moveTo>
                <a:lnTo>
                  <a:pt x="207822" y="0"/>
                </a:lnTo>
              </a:path>
              <a:path w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1538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4" name="object 894"/>
          <p:cNvGrpSpPr/>
          <p:nvPr/>
        </p:nvGrpSpPr>
        <p:grpSpPr>
          <a:xfrm>
            <a:off x="1535379" y="88785"/>
            <a:ext cx="214629" cy="1045844"/>
            <a:chOff x="1535379" y="88785"/>
            <a:chExt cx="214629" cy="1045844"/>
          </a:xfrm>
        </p:grpSpPr>
        <p:sp>
          <p:nvSpPr>
            <p:cNvPr id="895" name="object 895"/>
            <p:cNvSpPr/>
            <p:nvPr/>
          </p:nvSpPr>
          <p:spPr>
            <a:xfrm>
              <a:off x="1538554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10"/>
                  </a:moveTo>
                  <a:lnTo>
                    <a:pt x="207822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80" h="208279">
                  <a:moveTo>
                    <a:pt x="12" y="207822"/>
                  </a:moveTo>
                  <a:lnTo>
                    <a:pt x="12" y="207810"/>
                  </a:lnTo>
                </a:path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1538554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1538554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1538554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1538554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0" name="object 900"/>
          <p:cNvSpPr/>
          <p:nvPr/>
        </p:nvSpPr>
        <p:spPr>
          <a:xfrm>
            <a:off x="1538554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12" y="207822"/>
                </a:moveTo>
                <a:lnTo>
                  <a:pt x="12" y="207810"/>
                </a:lnTo>
              </a:path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1" name="object 901"/>
          <p:cNvGrpSpPr/>
          <p:nvPr/>
        </p:nvGrpSpPr>
        <p:grpSpPr>
          <a:xfrm>
            <a:off x="1535379" y="1335684"/>
            <a:ext cx="214629" cy="2084705"/>
            <a:chOff x="1535379" y="1335684"/>
            <a:chExt cx="214629" cy="2084705"/>
          </a:xfrm>
        </p:grpSpPr>
        <p:sp>
          <p:nvSpPr>
            <p:cNvPr id="902" name="object 902"/>
            <p:cNvSpPr/>
            <p:nvPr/>
          </p:nvSpPr>
          <p:spPr>
            <a:xfrm>
              <a:off x="1538554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207822"/>
                  </a:moveTo>
                  <a:lnTo>
                    <a:pt x="207822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80" h="208280">
                  <a:moveTo>
                    <a:pt x="12" y="207834"/>
                  </a:moveTo>
                  <a:lnTo>
                    <a:pt x="12" y="207822"/>
                  </a:lnTo>
                </a:path>
                <a:path w="208280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2"/>
                  </a:lnTo>
                </a:path>
                <a:path w="208280" h="208280">
                  <a:moveTo>
                    <a:pt x="207822" y="12"/>
                  </a:moveTo>
                  <a:lnTo>
                    <a:pt x="207822" y="12"/>
                  </a:lnTo>
                </a:path>
                <a:path w="208280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80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1538554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1538554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12" y="207810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1538554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1538554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1538554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1538554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12" y="207810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1538554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1538554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1538554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2" name="object 912"/>
          <p:cNvSpPr/>
          <p:nvPr/>
        </p:nvSpPr>
        <p:spPr>
          <a:xfrm>
            <a:off x="1538554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12" y="207822"/>
                </a:moveTo>
                <a:lnTo>
                  <a:pt x="12" y="207810"/>
                </a:lnTo>
              </a:path>
              <a:path w="208280" h="208279">
                <a:moveTo>
                  <a:pt x="207822" y="13"/>
                </a:moveTo>
                <a:lnTo>
                  <a:pt x="207822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3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3" name="object 913"/>
          <p:cNvGrpSpPr/>
          <p:nvPr/>
        </p:nvGrpSpPr>
        <p:grpSpPr>
          <a:xfrm>
            <a:off x="1535379" y="3621684"/>
            <a:ext cx="214629" cy="3743960"/>
            <a:chOff x="1535379" y="3621684"/>
            <a:chExt cx="214629" cy="3743960"/>
          </a:xfrm>
        </p:grpSpPr>
        <p:sp>
          <p:nvSpPr>
            <p:cNvPr id="914" name="object 914"/>
            <p:cNvSpPr/>
            <p:nvPr/>
          </p:nvSpPr>
          <p:spPr>
            <a:xfrm>
              <a:off x="1538554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2"/>
                  </a:moveTo>
                  <a:lnTo>
                    <a:pt x="207822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80" h="208279">
                  <a:moveTo>
                    <a:pt x="12" y="207834"/>
                  </a:moveTo>
                  <a:lnTo>
                    <a:pt x="12" y="207822"/>
                  </a:lnTo>
                </a:path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2"/>
                  </a:lnTo>
                </a:path>
                <a:path w="208280" h="208279">
                  <a:moveTo>
                    <a:pt x="207822" y="12"/>
                  </a:moveTo>
                  <a:lnTo>
                    <a:pt x="207822" y="12"/>
                  </a:lnTo>
                </a:path>
                <a:path w="208280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79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1538554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1538554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1538554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1538554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1538554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1538554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1538554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1538554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35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1538554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1538554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1538554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1538554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1538554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1538554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35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1538554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1538554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3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1746377" y="7157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2" name="object 932"/>
          <p:cNvSpPr/>
          <p:nvPr/>
        </p:nvSpPr>
        <p:spPr>
          <a:xfrm>
            <a:off x="1538554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1538566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1538566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10" y="0"/>
                </a:moveTo>
                <a:lnTo>
                  <a:pt x="207810" y="107720"/>
                </a:lnTo>
              </a:path>
              <a:path w="208280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  <a:path w="208280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1538566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10" y="0"/>
                </a:move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1538554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8" name="object 938"/>
          <p:cNvGrpSpPr/>
          <p:nvPr/>
        </p:nvGrpSpPr>
        <p:grpSpPr>
          <a:xfrm>
            <a:off x="1327569" y="88785"/>
            <a:ext cx="214629" cy="1045844"/>
            <a:chOff x="1327569" y="88785"/>
            <a:chExt cx="214629" cy="1045844"/>
          </a:xfrm>
        </p:grpSpPr>
        <p:sp>
          <p:nvSpPr>
            <p:cNvPr id="939" name="object 939"/>
            <p:cNvSpPr/>
            <p:nvPr/>
          </p:nvSpPr>
          <p:spPr>
            <a:xfrm>
              <a:off x="1330744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10"/>
                  </a:moveTo>
                  <a:lnTo>
                    <a:pt x="207810" y="207810"/>
                  </a:lnTo>
                  <a:lnTo>
                    <a:pt x="207810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80" h="208279">
                  <a:moveTo>
                    <a:pt x="0" y="207822"/>
                  </a:moveTo>
                  <a:lnTo>
                    <a:pt x="0" y="207810"/>
                  </a:lnTo>
                </a:path>
                <a:path w="208280" h="208279">
                  <a:moveTo>
                    <a:pt x="207810" y="207810"/>
                  </a:moveTo>
                  <a:lnTo>
                    <a:pt x="207822" y="207810"/>
                  </a:lnTo>
                </a:path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1330744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1330744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1330744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1330744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4" name="object 944"/>
          <p:cNvSpPr/>
          <p:nvPr/>
        </p:nvSpPr>
        <p:spPr>
          <a:xfrm>
            <a:off x="1330744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5" name="object 945"/>
          <p:cNvGrpSpPr/>
          <p:nvPr/>
        </p:nvGrpSpPr>
        <p:grpSpPr>
          <a:xfrm>
            <a:off x="1327569" y="1335684"/>
            <a:ext cx="214629" cy="2084705"/>
            <a:chOff x="1327569" y="1335684"/>
            <a:chExt cx="214629" cy="2084705"/>
          </a:xfrm>
        </p:grpSpPr>
        <p:sp>
          <p:nvSpPr>
            <p:cNvPr id="946" name="object 946"/>
            <p:cNvSpPr/>
            <p:nvPr/>
          </p:nvSpPr>
          <p:spPr>
            <a:xfrm>
              <a:off x="1330744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80">
                  <a:moveTo>
                    <a:pt x="0" y="207834"/>
                  </a:moveTo>
                  <a:lnTo>
                    <a:pt x="0" y="207822"/>
                  </a:lnTo>
                </a:path>
                <a:path w="208280" h="208280">
                  <a:moveTo>
                    <a:pt x="207810" y="207822"/>
                  </a:moveTo>
                  <a:lnTo>
                    <a:pt x="207822" y="207822"/>
                  </a:lnTo>
                </a:path>
                <a:path w="208280" h="208280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2"/>
                  </a:lnTo>
                </a:path>
                <a:path w="208280" h="208280">
                  <a:moveTo>
                    <a:pt x="207810" y="12"/>
                  </a:moveTo>
                  <a:lnTo>
                    <a:pt x="207822" y="12"/>
                  </a:lnTo>
                </a:path>
                <a:path w="208280" h="208280">
                  <a:moveTo>
                    <a:pt x="207810" y="12"/>
                  </a:moveTo>
                  <a:lnTo>
                    <a:pt x="207810" y="12"/>
                  </a:lnTo>
                </a:path>
                <a:path w="208280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1330744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1330744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1330744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1330744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1330744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1330744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1330744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1330744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1330744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6" name="object 956"/>
          <p:cNvSpPr/>
          <p:nvPr/>
        </p:nvSpPr>
        <p:spPr>
          <a:xfrm>
            <a:off x="1330744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22" y="13"/>
                </a:moveTo>
                <a:lnTo>
                  <a:pt x="207810" y="13"/>
                </a:lnTo>
                <a:lnTo>
                  <a:pt x="207810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3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57" name="object 957"/>
          <p:cNvGrpSpPr/>
          <p:nvPr/>
        </p:nvGrpSpPr>
        <p:grpSpPr>
          <a:xfrm>
            <a:off x="1327569" y="3621684"/>
            <a:ext cx="214629" cy="3331845"/>
            <a:chOff x="1327569" y="3621684"/>
            <a:chExt cx="214629" cy="3331845"/>
          </a:xfrm>
        </p:grpSpPr>
        <p:sp>
          <p:nvSpPr>
            <p:cNvPr id="958" name="object 958"/>
            <p:cNvSpPr/>
            <p:nvPr/>
          </p:nvSpPr>
          <p:spPr>
            <a:xfrm>
              <a:off x="1330744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79">
                  <a:moveTo>
                    <a:pt x="0" y="207834"/>
                  </a:moveTo>
                  <a:lnTo>
                    <a:pt x="0" y="207822"/>
                  </a:lnTo>
                </a:path>
                <a:path w="208280" h="208279">
                  <a:moveTo>
                    <a:pt x="207810" y="207822"/>
                  </a:moveTo>
                  <a:lnTo>
                    <a:pt x="207822" y="207822"/>
                  </a:lnTo>
                </a:path>
                <a:path w="208280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  <a:path w="208280" h="208279">
                  <a:moveTo>
                    <a:pt x="207810" y="12"/>
                  </a:moveTo>
                  <a:lnTo>
                    <a:pt x="207822" y="12"/>
                  </a:lnTo>
                </a:path>
                <a:path w="208280" h="208279">
                  <a:moveTo>
                    <a:pt x="207810" y="12"/>
                  </a:moveTo>
                  <a:lnTo>
                    <a:pt x="207810" y="12"/>
                  </a:lnTo>
                </a:path>
                <a:path w="208280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1330744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1330744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1330744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1330744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1330744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1330744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1330744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1330744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1330744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1330744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1330744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1330744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1330744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1330744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1330744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4" name="object 974"/>
          <p:cNvGrpSpPr/>
          <p:nvPr/>
        </p:nvGrpSpPr>
        <p:grpSpPr>
          <a:xfrm>
            <a:off x="1327569" y="6946785"/>
            <a:ext cx="214629" cy="419100"/>
            <a:chOff x="1327569" y="6946785"/>
            <a:chExt cx="214629" cy="419100"/>
          </a:xfrm>
        </p:grpSpPr>
        <p:sp>
          <p:nvSpPr>
            <p:cNvPr id="975" name="object 975"/>
            <p:cNvSpPr/>
            <p:nvPr/>
          </p:nvSpPr>
          <p:spPr>
            <a:xfrm>
              <a:off x="1330744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10" y="207823"/>
                  </a:moveTo>
                  <a:lnTo>
                    <a:pt x="207822" y="207823"/>
                  </a:lnTo>
                </a:path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3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1538554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4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7" name="object 977"/>
          <p:cNvSpPr/>
          <p:nvPr/>
        </p:nvSpPr>
        <p:spPr>
          <a:xfrm>
            <a:off x="1330744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1330744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1330744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80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80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1330744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10" y="0"/>
                </a:moveTo>
                <a:lnTo>
                  <a:pt x="207822" y="0"/>
                </a:lnTo>
              </a:path>
              <a:path w="208280">
                <a:moveTo>
                  <a:pt x="207810" y="0"/>
                </a:move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112293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3" name="object 983"/>
          <p:cNvGrpSpPr/>
          <p:nvPr/>
        </p:nvGrpSpPr>
        <p:grpSpPr>
          <a:xfrm>
            <a:off x="1119746" y="88785"/>
            <a:ext cx="214629" cy="1045844"/>
            <a:chOff x="1119746" y="88785"/>
            <a:chExt cx="214629" cy="1045844"/>
          </a:xfrm>
        </p:grpSpPr>
        <p:sp>
          <p:nvSpPr>
            <p:cNvPr id="984" name="object 984"/>
            <p:cNvSpPr/>
            <p:nvPr/>
          </p:nvSpPr>
          <p:spPr>
            <a:xfrm>
              <a:off x="1122921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207810"/>
                  </a:moveTo>
                  <a:lnTo>
                    <a:pt x="207822" y="207810"/>
                  </a:lnTo>
                  <a:lnTo>
                    <a:pt x="207822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80" h="208279">
                  <a:moveTo>
                    <a:pt x="12" y="207822"/>
                  </a:moveTo>
                  <a:lnTo>
                    <a:pt x="12" y="207810"/>
                  </a:lnTo>
                </a:path>
                <a:path w="208280" h="208279">
                  <a:moveTo>
                    <a:pt x="207822" y="207810"/>
                  </a:moveTo>
                  <a:lnTo>
                    <a:pt x="207835" y="207810"/>
                  </a:lnTo>
                </a:path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1122921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1122921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1122921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1122921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9" name="object 989"/>
          <p:cNvSpPr/>
          <p:nvPr/>
        </p:nvSpPr>
        <p:spPr>
          <a:xfrm>
            <a:off x="1122921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12" y="207822"/>
                </a:moveTo>
                <a:lnTo>
                  <a:pt x="12" y="207810"/>
                </a:lnTo>
              </a:path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0" name="object 990"/>
          <p:cNvGrpSpPr/>
          <p:nvPr/>
        </p:nvGrpSpPr>
        <p:grpSpPr>
          <a:xfrm>
            <a:off x="1119746" y="1335684"/>
            <a:ext cx="214629" cy="2084705"/>
            <a:chOff x="1119746" y="1335684"/>
            <a:chExt cx="214629" cy="2084705"/>
          </a:xfrm>
        </p:grpSpPr>
        <p:sp>
          <p:nvSpPr>
            <p:cNvPr id="991" name="object 991"/>
            <p:cNvSpPr/>
            <p:nvPr/>
          </p:nvSpPr>
          <p:spPr>
            <a:xfrm>
              <a:off x="112292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80" h="208280">
                  <a:moveTo>
                    <a:pt x="12" y="207834"/>
                  </a:moveTo>
                  <a:lnTo>
                    <a:pt x="12" y="207822"/>
                  </a:lnTo>
                </a:path>
                <a:path w="208280" h="208280">
                  <a:moveTo>
                    <a:pt x="207822" y="207822"/>
                  </a:moveTo>
                  <a:lnTo>
                    <a:pt x="207835" y="207822"/>
                  </a:lnTo>
                </a:path>
                <a:path w="208280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2"/>
                  </a:lnTo>
                </a:path>
                <a:path w="208280" h="208280">
                  <a:moveTo>
                    <a:pt x="207822" y="12"/>
                  </a:moveTo>
                  <a:lnTo>
                    <a:pt x="207835" y="12"/>
                  </a:lnTo>
                </a:path>
                <a:path w="208280" h="208280">
                  <a:moveTo>
                    <a:pt x="207822" y="12"/>
                  </a:moveTo>
                  <a:lnTo>
                    <a:pt x="207822" y="12"/>
                  </a:lnTo>
                </a:path>
                <a:path w="208280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80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112292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1122921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12" y="207810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1122921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112292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112292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112292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12" y="207810"/>
                  </a:moveTo>
                  <a:lnTo>
                    <a:pt x="12" y="0"/>
                  </a:lnTo>
                </a:path>
                <a:path w="208280" h="208280">
                  <a:moveTo>
                    <a:pt x="207822" y="0"/>
                  </a:moveTo>
                  <a:lnTo>
                    <a:pt x="207835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1122921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1122921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12" y="207822"/>
                  </a:moveTo>
                  <a:lnTo>
                    <a:pt x="12" y="13"/>
                  </a:lnTo>
                </a:path>
                <a:path w="208280" h="208280">
                  <a:moveTo>
                    <a:pt x="207822" y="13"/>
                  </a:moveTo>
                  <a:lnTo>
                    <a:pt x="207835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112292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1" name="object 1001"/>
          <p:cNvSpPr/>
          <p:nvPr/>
        </p:nvSpPr>
        <p:spPr>
          <a:xfrm>
            <a:off x="1122921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12" y="207822"/>
                </a:moveTo>
                <a:lnTo>
                  <a:pt x="12" y="207810"/>
                </a:lnTo>
              </a:path>
              <a:path w="208280" h="208279">
                <a:moveTo>
                  <a:pt x="207835" y="13"/>
                </a:moveTo>
                <a:lnTo>
                  <a:pt x="207822" y="13"/>
                </a:lnTo>
                <a:lnTo>
                  <a:pt x="207822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3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2" name="object 1002"/>
          <p:cNvGrpSpPr/>
          <p:nvPr/>
        </p:nvGrpSpPr>
        <p:grpSpPr>
          <a:xfrm>
            <a:off x="1119746" y="3621684"/>
            <a:ext cx="214629" cy="3331845"/>
            <a:chOff x="1119746" y="3621684"/>
            <a:chExt cx="214629" cy="3331845"/>
          </a:xfrm>
        </p:grpSpPr>
        <p:sp>
          <p:nvSpPr>
            <p:cNvPr id="1003" name="object 1003"/>
            <p:cNvSpPr/>
            <p:nvPr/>
          </p:nvSpPr>
          <p:spPr>
            <a:xfrm>
              <a:off x="112292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207822"/>
                  </a:moveTo>
                  <a:lnTo>
                    <a:pt x="207822" y="207822"/>
                  </a:lnTo>
                  <a:lnTo>
                    <a:pt x="207822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80" h="208279">
                  <a:moveTo>
                    <a:pt x="12" y="207834"/>
                  </a:moveTo>
                  <a:lnTo>
                    <a:pt x="12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207835" y="207822"/>
                  </a:lnTo>
                </a:path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2"/>
                  </a:lnTo>
                </a:path>
                <a:path w="208280" h="208279">
                  <a:moveTo>
                    <a:pt x="207822" y="12"/>
                  </a:moveTo>
                  <a:lnTo>
                    <a:pt x="207835" y="12"/>
                  </a:lnTo>
                </a:path>
                <a:path w="208280" h="208279">
                  <a:moveTo>
                    <a:pt x="207822" y="12"/>
                  </a:moveTo>
                  <a:lnTo>
                    <a:pt x="207822" y="12"/>
                  </a:lnTo>
                </a:path>
                <a:path w="208280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79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1122921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1122921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112292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1122921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1122921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1122921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1122921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13"/>
                  </a:lnTo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1122921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35"/>
                  </a:moveTo>
                  <a:lnTo>
                    <a:pt x="12" y="13"/>
                  </a:lnTo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1122921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1122921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1122921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1122921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2"/>
                  </a:moveTo>
                  <a:lnTo>
                    <a:pt x="12" y="13"/>
                  </a:lnTo>
                </a:path>
                <a:path w="208280" h="208279">
                  <a:moveTo>
                    <a:pt x="207822" y="13"/>
                  </a:moveTo>
                  <a:lnTo>
                    <a:pt x="207835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1122921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1122921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13"/>
                  </a:moveTo>
                  <a:lnTo>
                    <a:pt x="207822" y="13"/>
                  </a:ln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12" y="207835"/>
                  </a:moveTo>
                  <a:lnTo>
                    <a:pt x="12" y="13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1122921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12" y="207810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9" name="object 1019"/>
          <p:cNvGrpSpPr/>
          <p:nvPr/>
        </p:nvGrpSpPr>
        <p:grpSpPr>
          <a:xfrm>
            <a:off x="1119746" y="6946785"/>
            <a:ext cx="214629" cy="419100"/>
            <a:chOff x="1119746" y="6946785"/>
            <a:chExt cx="214629" cy="419100"/>
          </a:xfrm>
        </p:grpSpPr>
        <p:sp>
          <p:nvSpPr>
            <p:cNvPr id="1020" name="object 1020"/>
            <p:cNvSpPr/>
            <p:nvPr/>
          </p:nvSpPr>
          <p:spPr>
            <a:xfrm>
              <a:off x="1122921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3"/>
                  </a:moveTo>
                  <a:lnTo>
                    <a:pt x="207835" y="207823"/>
                  </a:lnTo>
                </a:path>
                <a:path w="208280" h="208279">
                  <a:moveTo>
                    <a:pt x="207835" y="0"/>
                  </a:moveTo>
                  <a:lnTo>
                    <a:pt x="207822" y="0"/>
                  </a:lnTo>
                  <a:lnTo>
                    <a:pt x="207822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12" y="207823"/>
                  </a:moveTo>
                  <a:lnTo>
                    <a:pt x="12" y="0"/>
                  </a:lnTo>
                </a:path>
                <a:path w="208280" h="208279">
                  <a:moveTo>
                    <a:pt x="207822" y="0"/>
                  </a:moveTo>
                  <a:lnTo>
                    <a:pt x="207835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1330744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4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2" name="object 1022"/>
          <p:cNvSpPr/>
          <p:nvPr/>
        </p:nvSpPr>
        <p:spPr>
          <a:xfrm>
            <a:off x="1122921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1122933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1122933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80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  <a:path w="208280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1122933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10" y="0"/>
                </a:moveTo>
                <a:lnTo>
                  <a:pt x="207822" y="0"/>
                </a:lnTo>
              </a:path>
              <a:path w="208280">
                <a:moveTo>
                  <a:pt x="207810" y="0"/>
                </a:move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1122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8" name="object 1028"/>
          <p:cNvGrpSpPr/>
          <p:nvPr/>
        </p:nvGrpSpPr>
        <p:grpSpPr>
          <a:xfrm>
            <a:off x="911936" y="88785"/>
            <a:ext cx="214629" cy="1045844"/>
            <a:chOff x="911936" y="88785"/>
            <a:chExt cx="214629" cy="1045844"/>
          </a:xfrm>
        </p:grpSpPr>
        <p:sp>
          <p:nvSpPr>
            <p:cNvPr id="1029" name="object 1029"/>
            <p:cNvSpPr/>
            <p:nvPr/>
          </p:nvSpPr>
          <p:spPr>
            <a:xfrm>
              <a:off x="915111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10"/>
                  </a:moveTo>
                  <a:lnTo>
                    <a:pt x="207810" y="207810"/>
                  </a:lnTo>
                  <a:lnTo>
                    <a:pt x="207810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80" h="208279">
                  <a:moveTo>
                    <a:pt x="0" y="207822"/>
                  </a:moveTo>
                  <a:lnTo>
                    <a:pt x="0" y="207810"/>
                  </a:lnTo>
                </a:path>
                <a:path w="208280" h="208279">
                  <a:moveTo>
                    <a:pt x="207810" y="207810"/>
                  </a:moveTo>
                  <a:lnTo>
                    <a:pt x="207822" y="207810"/>
                  </a:lnTo>
                </a:path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915111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915111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915111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915111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4" name="object 1034"/>
          <p:cNvSpPr/>
          <p:nvPr/>
        </p:nvSpPr>
        <p:spPr>
          <a:xfrm>
            <a:off x="915111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5" name="object 1035"/>
          <p:cNvGrpSpPr/>
          <p:nvPr/>
        </p:nvGrpSpPr>
        <p:grpSpPr>
          <a:xfrm>
            <a:off x="911936" y="1335684"/>
            <a:ext cx="214629" cy="2084705"/>
            <a:chOff x="911936" y="1335684"/>
            <a:chExt cx="214629" cy="2084705"/>
          </a:xfrm>
        </p:grpSpPr>
        <p:sp>
          <p:nvSpPr>
            <p:cNvPr id="1036" name="object 1036"/>
            <p:cNvSpPr/>
            <p:nvPr/>
          </p:nvSpPr>
          <p:spPr>
            <a:xfrm>
              <a:off x="915111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80">
                  <a:moveTo>
                    <a:pt x="0" y="207834"/>
                  </a:moveTo>
                  <a:lnTo>
                    <a:pt x="0" y="207822"/>
                  </a:lnTo>
                </a:path>
                <a:path w="208280" h="208280">
                  <a:moveTo>
                    <a:pt x="207810" y="207822"/>
                  </a:moveTo>
                  <a:lnTo>
                    <a:pt x="207822" y="207822"/>
                  </a:lnTo>
                </a:path>
                <a:path w="208280" h="208280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2"/>
                  </a:lnTo>
                </a:path>
                <a:path w="208280" h="208280">
                  <a:moveTo>
                    <a:pt x="207810" y="12"/>
                  </a:moveTo>
                  <a:lnTo>
                    <a:pt x="207822" y="12"/>
                  </a:lnTo>
                </a:path>
                <a:path w="208280" h="208280">
                  <a:moveTo>
                    <a:pt x="207810" y="12"/>
                  </a:moveTo>
                  <a:lnTo>
                    <a:pt x="207810" y="12"/>
                  </a:lnTo>
                </a:path>
                <a:path w="208280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915111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915111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915111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91511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91511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91511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10" y="0"/>
                  </a:moveTo>
                  <a:lnTo>
                    <a:pt x="207822" y="0"/>
                  </a:lnTo>
                </a:path>
                <a:path w="208280" h="208280">
                  <a:moveTo>
                    <a:pt x="207810" y="0"/>
                  </a:moveTo>
                  <a:lnTo>
                    <a:pt x="207810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915111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915111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10" y="13"/>
                  </a:moveTo>
                  <a:lnTo>
                    <a:pt x="207822" y="13"/>
                  </a:lnTo>
                </a:path>
                <a:path w="208280" h="208280">
                  <a:moveTo>
                    <a:pt x="207810" y="0"/>
                  </a:moveTo>
                  <a:lnTo>
                    <a:pt x="207810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91511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6" name="object 1046"/>
          <p:cNvSpPr/>
          <p:nvPr/>
        </p:nvSpPr>
        <p:spPr>
          <a:xfrm>
            <a:off x="915111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22" y="13"/>
                </a:moveTo>
                <a:lnTo>
                  <a:pt x="207810" y="13"/>
                </a:lnTo>
                <a:lnTo>
                  <a:pt x="207810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3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47" name="object 1047"/>
          <p:cNvGrpSpPr/>
          <p:nvPr/>
        </p:nvGrpSpPr>
        <p:grpSpPr>
          <a:xfrm>
            <a:off x="911936" y="3621684"/>
            <a:ext cx="214629" cy="3331845"/>
            <a:chOff x="911936" y="3621684"/>
            <a:chExt cx="214629" cy="3331845"/>
          </a:xfrm>
        </p:grpSpPr>
        <p:sp>
          <p:nvSpPr>
            <p:cNvPr id="1048" name="object 1048"/>
            <p:cNvSpPr/>
            <p:nvPr/>
          </p:nvSpPr>
          <p:spPr>
            <a:xfrm>
              <a:off x="91511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79">
                  <a:moveTo>
                    <a:pt x="0" y="207834"/>
                  </a:moveTo>
                  <a:lnTo>
                    <a:pt x="0" y="207822"/>
                  </a:lnTo>
                </a:path>
                <a:path w="208280" h="208279">
                  <a:moveTo>
                    <a:pt x="207810" y="207822"/>
                  </a:moveTo>
                  <a:lnTo>
                    <a:pt x="207822" y="207822"/>
                  </a:lnTo>
                </a:path>
                <a:path w="208280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  <a:path w="208280" h="208279">
                  <a:moveTo>
                    <a:pt x="207810" y="12"/>
                  </a:moveTo>
                  <a:lnTo>
                    <a:pt x="207822" y="12"/>
                  </a:lnTo>
                </a:path>
                <a:path w="208280" h="208279">
                  <a:moveTo>
                    <a:pt x="207810" y="12"/>
                  </a:moveTo>
                  <a:lnTo>
                    <a:pt x="207810" y="12"/>
                  </a:lnTo>
                </a:path>
                <a:path w="208280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915111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915111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91511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915111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915111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915111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915111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915111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915111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915111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915111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915111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10" y="13"/>
                  </a:moveTo>
                  <a:lnTo>
                    <a:pt x="207822" y="13"/>
                  </a:lnTo>
                </a:path>
                <a:path w="208280" h="208279">
                  <a:moveTo>
                    <a:pt x="207810" y="0"/>
                  </a:moveTo>
                  <a:lnTo>
                    <a:pt x="207810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915111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915111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915111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4" name="object 1064"/>
          <p:cNvGrpSpPr/>
          <p:nvPr/>
        </p:nvGrpSpPr>
        <p:grpSpPr>
          <a:xfrm>
            <a:off x="911936" y="6946785"/>
            <a:ext cx="214629" cy="419100"/>
            <a:chOff x="911936" y="6946785"/>
            <a:chExt cx="214629" cy="419100"/>
          </a:xfrm>
        </p:grpSpPr>
        <p:sp>
          <p:nvSpPr>
            <p:cNvPr id="1065" name="object 1065"/>
            <p:cNvSpPr/>
            <p:nvPr/>
          </p:nvSpPr>
          <p:spPr>
            <a:xfrm>
              <a:off x="915111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10" y="207823"/>
                  </a:moveTo>
                  <a:lnTo>
                    <a:pt x="207822" y="207823"/>
                  </a:lnTo>
                </a:path>
                <a:path w="208280" h="208279">
                  <a:moveTo>
                    <a:pt x="207822" y="0"/>
                  </a:moveTo>
                  <a:lnTo>
                    <a:pt x="207810" y="0"/>
                  </a:lnTo>
                  <a:lnTo>
                    <a:pt x="207810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3"/>
                  </a:moveTo>
                  <a:lnTo>
                    <a:pt x="0" y="0"/>
                  </a:lnTo>
                </a:path>
                <a:path w="208280" h="208279">
                  <a:moveTo>
                    <a:pt x="207810" y="0"/>
                  </a:moveTo>
                  <a:lnTo>
                    <a:pt x="207822" y="0"/>
                  </a:lnTo>
                </a:path>
                <a:path w="208280" h="208279">
                  <a:moveTo>
                    <a:pt x="207810" y="0"/>
                  </a:moveTo>
                  <a:lnTo>
                    <a:pt x="207810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1122921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4" h="208279">
                  <a:moveTo>
                    <a:pt x="12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7" name="object 1067"/>
          <p:cNvSpPr/>
          <p:nvPr/>
        </p:nvSpPr>
        <p:spPr>
          <a:xfrm>
            <a:off x="915111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915111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915111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22" y="0"/>
                </a:moveTo>
                <a:lnTo>
                  <a:pt x="207810" y="0"/>
                </a:lnTo>
                <a:lnTo>
                  <a:pt x="207810" y="107720"/>
                </a:lnTo>
              </a:path>
              <a:path w="208280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80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915111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10" y="0"/>
                </a:moveTo>
                <a:lnTo>
                  <a:pt x="207822" y="0"/>
                </a:lnTo>
              </a:path>
              <a:path w="208280">
                <a:moveTo>
                  <a:pt x="207810" y="0"/>
                </a:moveTo>
                <a:lnTo>
                  <a:pt x="207810" y="0"/>
                </a:lnTo>
              </a:path>
              <a:path w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3" name="object 1073"/>
          <p:cNvGrpSpPr/>
          <p:nvPr/>
        </p:nvGrpSpPr>
        <p:grpSpPr>
          <a:xfrm>
            <a:off x="704113" y="88785"/>
            <a:ext cx="214629" cy="1045844"/>
            <a:chOff x="704113" y="88785"/>
            <a:chExt cx="214629" cy="1045844"/>
          </a:xfrm>
        </p:grpSpPr>
        <p:sp>
          <p:nvSpPr>
            <p:cNvPr id="1074" name="object 1074"/>
            <p:cNvSpPr/>
            <p:nvPr/>
          </p:nvSpPr>
          <p:spPr>
            <a:xfrm>
              <a:off x="707288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10"/>
                  </a:moveTo>
                  <a:lnTo>
                    <a:pt x="207822" y="207822"/>
                  </a:lnTo>
                </a:path>
                <a:path w="208280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80" h="208279">
                  <a:moveTo>
                    <a:pt x="0" y="207822"/>
                  </a:moveTo>
                  <a:lnTo>
                    <a:pt x="0" y="207810"/>
                  </a:lnTo>
                </a:path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707288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707288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707288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707288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9" name="object 1079"/>
          <p:cNvSpPr/>
          <p:nvPr/>
        </p:nvSpPr>
        <p:spPr>
          <a:xfrm>
            <a:off x="707288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80" name="object 1080"/>
          <p:cNvGrpSpPr/>
          <p:nvPr/>
        </p:nvGrpSpPr>
        <p:grpSpPr>
          <a:xfrm>
            <a:off x="704113" y="1335684"/>
            <a:ext cx="214629" cy="2084705"/>
            <a:chOff x="704113" y="1335684"/>
            <a:chExt cx="214629" cy="2084705"/>
          </a:xfrm>
        </p:grpSpPr>
        <p:sp>
          <p:nvSpPr>
            <p:cNvPr id="1081" name="object 1081"/>
            <p:cNvSpPr/>
            <p:nvPr/>
          </p:nvSpPr>
          <p:spPr>
            <a:xfrm>
              <a:off x="707288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207822"/>
                  </a:moveTo>
                  <a:lnTo>
                    <a:pt x="207822" y="207834"/>
                  </a:lnTo>
                </a:path>
                <a:path w="208280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80">
                  <a:moveTo>
                    <a:pt x="0" y="207834"/>
                  </a:moveTo>
                  <a:lnTo>
                    <a:pt x="0" y="207822"/>
                  </a:lnTo>
                </a:path>
                <a:path w="208280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2"/>
                  </a:lnTo>
                </a:path>
                <a:path w="208280" h="208280">
                  <a:moveTo>
                    <a:pt x="207822" y="12"/>
                  </a:moveTo>
                  <a:lnTo>
                    <a:pt x="207822" y="12"/>
                  </a:lnTo>
                </a:path>
                <a:path w="208280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  <a:path w="208280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707288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707288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707288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707288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707288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707288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80">
                  <a:moveTo>
                    <a:pt x="0" y="207810"/>
                  </a:moveTo>
                  <a:lnTo>
                    <a:pt x="0" y="0"/>
                  </a:lnTo>
                </a:path>
                <a:path w="208280" h="208280">
                  <a:moveTo>
                    <a:pt x="207822" y="0"/>
                  </a:move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  <a:path w="208280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707288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707288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80">
                  <a:moveTo>
                    <a:pt x="0" y="207822"/>
                  </a:moveTo>
                  <a:lnTo>
                    <a:pt x="0" y="13"/>
                  </a:lnTo>
                </a:path>
                <a:path w="208280" h="208280">
                  <a:moveTo>
                    <a:pt x="207822" y="0"/>
                  </a:moveTo>
                  <a:lnTo>
                    <a:pt x="207822" y="13"/>
                  </a:lnTo>
                </a:path>
                <a:path w="208280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80">
                  <a:moveTo>
                    <a:pt x="0" y="0"/>
                  </a:moveTo>
                  <a:lnTo>
                    <a:pt x="0" y="13"/>
                  </a:lnTo>
                </a:path>
                <a:path w="208280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707288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1" name="object 1091"/>
          <p:cNvSpPr/>
          <p:nvPr/>
        </p:nvSpPr>
        <p:spPr>
          <a:xfrm>
            <a:off x="707288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22" y="13"/>
                </a:moveTo>
                <a:lnTo>
                  <a:pt x="207822" y="207822"/>
                </a:lnTo>
              </a:path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3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92" name="object 1092"/>
          <p:cNvGrpSpPr/>
          <p:nvPr/>
        </p:nvGrpSpPr>
        <p:grpSpPr>
          <a:xfrm>
            <a:off x="704113" y="3621684"/>
            <a:ext cx="214629" cy="3743960"/>
            <a:chOff x="704113" y="3621684"/>
            <a:chExt cx="214629" cy="3743960"/>
          </a:xfrm>
        </p:grpSpPr>
        <p:sp>
          <p:nvSpPr>
            <p:cNvPr id="1093" name="object 1093"/>
            <p:cNvSpPr/>
            <p:nvPr/>
          </p:nvSpPr>
          <p:spPr>
            <a:xfrm>
              <a:off x="707288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207822"/>
                  </a:moveTo>
                  <a:lnTo>
                    <a:pt x="207822" y="207834"/>
                  </a:lnTo>
                </a:path>
                <a:path w="208280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80" h="208279">
                  <a:moveTo>
                    <a:pt x="0" y="207834"/>
                  </a:moveTo>
                  <a:lnTo>
                    <a:pt x="0" y="207822"/>
                  </a:lnTo>
                </a:path>
                <a:path w="208280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2"/>
                  </a:lnTo>
                </a:path>
                <a:path w="208280" h="208279">
                  <a:moveTo>
                    <a:pt x="207822" y="12"/>
                  </a:moveTo>
                  <a:lnTo>
                    <a:pt x="207822" y="12"/>
                  </a:lnTo>
                </a:path>
                <a:path w="208280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  <a:path w="208280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707288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707288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707288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707288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707288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707288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707288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707288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707288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707288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707288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707288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2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13"/>
                  </a:lnTo>
                </a:path>
                <a:path w="208280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13"/>
                  </a:lnTo>
                </a:path>
                <a:path w="208280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707288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707288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80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80" h="208279">
                  <a:moveTo>
                    <a:pt x="0" y="207835"/>
                  </a:moveTo>
                  <a:lnTo>
                    <a:pt x="0" y="13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707288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80" h="208279">
                  <a:moveTo>
                    <a:pt x="0" y="207810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707288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207822" y="0"/>
                  </a:moveTo>
                  <a:lnTo>
                    <a:pt x="207822" y="207823"/>
                  </a:lnTo>
                </a:path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80" h="208279">
                  <a:moveTo>
                    <a:pt x="0" y="207823"/>
                  </a:moveTo>
                  <a:lnTo>
                    <a:pt x="0" y="0"/>
                  </a:lnTo>
                </a:path>
                <a:path w="208280" h="208279">
                  <a:moveTo>
                    <a:pt x="207822" y="0"/>
                  </a:move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  <a:path w="208280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915111" y="7157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1" name="object 1111"/>
          <p:cNvSpPr/>
          <p:nvPr/>
        </p:nvSpPr>
        <p:spPr>
          <a:xfrm>
            <a:off x="707288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707288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707288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80" h="107950">
                <a:moveTo>
                  <a:pt x="207822" y="0"/>
                </a:moveTo>
                <a:lnTo>
                  <a:pt x="207822" y="107720"/>
                </a:lnTo>
              </a:path>
              <a:path w="208280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80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707288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>
                <a:moveTo>
                  <a:pt x="207822" y="0"/>
                </a:moveTo>
                <a:lnTo>
                  <a:pt x="207822" y="0"/>
                </a:lnTo>
              </a:path>
              <a:path w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  <a:path w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17" name="object 1117"/>
          <p:cNvGrpSpPr/>
          <p:nvPr/>
        </p:nvGrpSpPr>
        <p:grpSpPr>
          <a:xfrm>
            <a:off x="496290" y="88785"/>
            <a:ext cx="214629" cy="1045844"/>
            <a:chOff x="496290" y="88785"/>
            <a:chExt cx="214629" cy="1045844"/>
          </a:xfrm>
        </p:grpSpPr>
        <p:sp>
          <p:nvSpPr>
            <p:cNvPr id="1118" name="object 1118"/>
            <p:cNvSpPr/>
            <p:nvPr/>
          </p:nvSpPr>
          <p:spPr>
            <a:xfrm>
              <a:off x="499465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10"/>
                  </a:moveTo>
                  <a:lnTo>
                    <a:pt x="20782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0" y="207810"/>
                  </a:lnTo>
                </a:path>
                <a:path w="208279" h="208279">
                  <a:moveTo>
                    <a:pt x="0" y="207822"/>
                  </a:moveTo>
                  <a:lnTo>
                    <a:pt x="0" y="207810"/>
                  </a:lnTo>
                </a:path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499465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499465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499465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499465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3" name="object 1123"/>
          <p:cNvSpPr/>
          <p:nvPr/>
        </p:nvSpPr>
        <p:spPr>
          <a:xfrm>
            <a:off x="499465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4" name="object 1124"/>
          <p:cNvGrpSpPr/>
          <p:nvPr/>
        </p:nvGrpSpPr>
        <p:grpSpPr>
          <a:xfrm>
            <a:off x="496290" y="1335684"/>
            <a:ext cx="214629" cy="2084705"/>
            <a:chOff x="496290" y="1335684"/>
            <a:chExt cx="214629" cy="2084705"/>
          </a:xfrm>
        </p:grpSpPr>
        <p:sp>
          <p:nvSpPr>
            <p:cNvPr id="1125" name="object 1125"/>
            <p:cNvSpPr/>
            <p:nvPr/>
          </p:nvSpPr>
          <p:spPr>
            <a:xfrm>
              <a:off x="499465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207822"/>
                  </a:moveTo>
                  <a:lnTo>
                    <a:pt x="207822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80">
                  <a:moveTo>
                    <a:pt x="0" y="207834"/>
                  </a:moveTo>
                  <a:lnTo>
                    <a:pt x="0" y="207822"/>
                  </a:lnTo>
                </a:path>
                <a:path w="208279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2"/>
                  </a:lnTo>
                </a:path>
                <a:path w="208279" h="208280">
                  <a:moveTo>
                    <a:pt x="207822" y="12"/>
                  </a:moveTo>
                  <a:lnTo>
                    <a:pt x="207822" y="12"/>
                  </a:lnTo>
                </a:path>
                <a:path w="208279" h="208280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  <a:path w="208279" h="208280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499465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499465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499465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49946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49946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49946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0" y="207810"/>
                  </a:moveTo>
                  <a:lnTo>
                    <a:pt x="0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  <a:path w="208279" h="20828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499465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499465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0" y="207822"/>
                  </a:moveTo>
                  <a:lnTo>
                    <a:pt x="0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0" y="0"/>
                  </a:moveTo>
                  <a:lnTo>
                    <a:pt x="0" y="13"/>
                  </a:lnTo>
                </a:path>
                <a:path w="208279" h="208280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49946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5" name="object 1135"/>
          <p:cNvSpPr/>
          <p:nvPr/>
        </p:nvSpPr>
        <p:spPr>
          <a:xfrm>
            <a:off x="499465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13"/>
                </a:moveTo>
                <a:lnTo>
                  <a:pt x="207822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3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36" name="object 1136"/>
          <p:cNvGrpSpPr/>
          <p:nvPr/>
        </p:nvGrpSpPr>
        <p:grpSpPr>
          <a:xfrm>
            <a:off x="496290" y="3621684"/>
            <a:ext cx="214629" cy="3743960"/>
            <a:chOff x="496290" y="3621684"/>
            <a:chExt cx="214629" cy="3743960"/>
          </a:xfrm>
        </p:grpSpPr>
        <p:sp>
          <p:nvSpPr>
            <p:cNvPr id="1137" name="object 1137"/>
            <p:cNvSpPr/>
            <p:nvPr/>
          </p:nvSpPr>
          <p:spPr>
            <a:xfrm>
              <a:off x="49946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2"/>
                  </a:moveTo>
                  <a:lnTo>
                    <a:pt x="207822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0" y="207822"/>
                  </a:lnTo>
                </a:path>
                <a:path w="208279" h="208279">
                  <a:moveTo>
                    <a:pt x="0" y="207834"/>
                  </a:moveTo>
                  <a:lnTo>
                    <a:pt x="0" y="207822"/>
                  </a:lnTo>
                </a:path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2"/>
                  </a:lnTo>
                </a:path>
                <a:path w="208279" h="208279">
                  <a:moveTo>
                    <a:pt x="207822" y="12"/>
                  </a:moveTo>
                  <a:lnTo>
                    <a:pt x="207822" y="12"/>
                  </a:lnTo>
                </a:path>
                <a:path w="208279" h="208279">
                  <a:moveTo>
                    <a:pt x="0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  <a:path w="208279" h="208279">
                  <a:moveTo>
                    <a:pt x="0" y="12"/>
                  </a:moveTo>
                  <a:lnTo>
                    <a:pt x="0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499465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49946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49946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499465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499465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499465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499465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499465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499465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499465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499465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499465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2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0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13"/>
                  </a:lnTo>
                </a:path>
                <a:path w="208279" h="208279">
                  <a:moveTo>
                    <a:pt x="0" y="1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499465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499465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0" y="207835"/>
                  </a:moveTo>
                  <a:lnTo>
                    <a:pt x="0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499465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0" y="207810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499465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0" y="207823"/>
                  </a:moveTo>
                  <a:lnTo>
                    <a:pt x="0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  <a:path w="208279" h="2082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707288" y="7157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5" name="object 1155"/>
          <p:cNvSpPr/>
          <p:nvPr/>
        </p:nvSpPr>
        <p:spPr>
          <a:xfrm>
            <a:off x="499465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499465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499465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822" y="107720"/>
                </a:lnTo>
              </a:path>
              <a:path w="208279" h="107950">
                <a:moveTo>
                  <a:pt x="207822" y="107720"/>
                </a:moveTo>
                <a:lnTo>
                  <a:pt x="207822" y="0"/>
                </a:lnTo>
                <a:lnTo>
                  <a:pt x="0" y="0"/>
                </a:lnTo>
                <a:lnTo>
                  <a:pt x="0" y="10772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499465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22" y="0"/>
                </a:moveTo>
                <a:lnTo>
                  <a:pt x="207822" y="0"/>
                </a:lnTo>
              </a:path>
              <a:path w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291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1" name="object 1161"/>
          <p:cNvGrpSpPr/>
          <p:nvPr/>
        </p:nvGrpSpPr>
        <p:grpSpPr>
          <a:xfrm>
            <a:off x="288467" y="88785"/>
            <a:ext cx="214629" cy="1045844"/>
            <a:chOff x="288467" y="88785"/>
            <a:chExt cx="214629" cy="1045844"/>
          </a:xfrm>
        </p:grpSpPr>
        <p:sp>
          <p:nvSpPr>
            <p:cNvPr id="1162" name="object 1162"/>
            <p:cNvSpPr/>
            <p:nvPr/>
          </p:nvSpPr>
          <p:spPr>
            <a:xfrm>
              <a:off x="291642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10"/>
                  </a:moveTo>
                  <a:lnTo>
                    <a:pt x="207822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79" h="208279">
                  <a:moveTo>
                    <a:pt x="12" y="207822"/>
                  </a:moveTo>
                  <a:lnTo>
                    <a:pt x="12" y="207810"/>
                  </a:lnTo>
                </a:path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291642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291642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291642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291642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7" name="object 1167"/>
          <p:cNvSpPr/>
          <p:nvPr/>
        </p:nvSpPr>
        <p:spPr>
          <a:xfrm>
            <a:off x="291642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8" name="object 1168"/>
          <p:cNvGrpSpPr/>
          <p:nvPr/>
        </p:nvGrpSpPr>
        <p:grpSpPr>
          <a:xfrm>
            <a:off x="288467" y="1335684"/>
            <a:ext cx="214629" cy="2084705"/>
            <a:chOff x="288467" y="1335684"/>
            <a:chExt cx="214629" cy="2084705"/>
          </a:xfrm>
        </p:grpSpPr>
        <p:sp>
          <p:nvSpPr>
            <p:cNvPr id="1169" name="object 1169"/>
            <p:cNvSpPr/>
            <p:nvPr/>
          </p:nvSpPr>
          <p:spPr>
            <a:xfrm>
              <a:off x="291642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207822"/>
                  </a:moveTo>
                  <a:lnTo>
                    <a:pt x="207822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80">
                  <a:moveTo>
                    <a:pt x="12" y="207834"/>
                  </a:moveTo>
                  <a:lnTo>
                    <a:pt x="12" y="207822"/>
                  </a:lnTo>
                </a:path>
                <a:path w="208279" h="208280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2"/>
                  </a:lnTo>
                </a:path>
                <a:path w="208279" h="208280">
                  <a:moveTo>
                    <a:pt x="207822" y="12"/>
                  </a:move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80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291642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291642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12" y="207810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291642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291642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291642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291642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12" y="207810"/>
                  </a:moveTo>
                  <a:lnTo>
                    <a:pt x="12" y="0"/>
                  </a:lnTo>
                </a:path>
                <a:path w="208279" h="208280">
                  <a:moveTo>
                    <a:pt x="207822" y="0"/>
                  </a:move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80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291642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291642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12" y="207822"/>
                  </a:moveTo>
                  <a:lnTo>
                    <a:pt x="12" y="13"/>
                  </a:lnTo>
                </a:path>
                <a:path w="208279" h="208280">
                  <a:moveTo>
                    <a:pt x="207822" y="0"/>
                  </a:moveTo>
                  <a:lnTo>
                    <a:pt x="207822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80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29164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9" name="object 1179"/>
          <p:cNvSpPr/>
          <p:nvPr/>
        </p:nvSpPr>
        <p:spPr>
          <a:xfrm>
            <a:off x="291642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13"/>
                </a:moveTo>
                <a:lnTo>
                  <a:pt x="207822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3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80" name="object 1180"/>
          <p:cNvGrpSpPr/>
          <p:nvPr/>
        </p:nvGrpSpPr>
        <p:grpSpPr>
          <a:xfrm>
            <a:off x="288467" y="3621684"/>
            <a:ext cx="214629" cy="3743960"/>
            <a:chOff x="288467" y="3621684"/>
            <a:chExt cx="214629" cy="3743960"/>
          </a:xfrm>
        </p:grpSpPr>
        <p:sp>
          <p:nvSpPr>
            <p:cNvPr id="1181" name="object 1181"/>
            <p:cNvSpPr/>
            <p:nvPr/>
          </p:nvSpPr>
          <p:spPr>
            <a:xfrm>
              <a:off x="291642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207822"/>
                  </a:moveTo>
                  <a:lnTo>
                    <a:pt x="207822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79">
                  <a:moveTo>
                    <a:pt x="12" y="207834"/>
                  </a:moveTo>
                  <a:lnTo>
                    <a:pt x="12" y="207822"/>
                  </a:lnTo>
                </a:path>
                <a:path w="208279" h="208279">
                  <a:moveTo>
                    <a:pt x="207822" y="12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2"/>
                  </a:lnTo>
                </a:path>
                <a:path w="208279" h="208279">
                  <a:moveTo>
                    <a:pt x="207822" y="12"/>
                  </a:move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  <a:path w="208279" h="208279">
                  <a:moveTo>
                    <a:pt x="12" y="12"/>
                  </a:moveTo>
                  <a:lnTo>
                    <a:pt x="1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291642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291642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291642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291642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291642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291642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291642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291642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35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291642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291642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291642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291642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2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  <a:path w="208279" h="208279">
                  <a:moveTo>
                    <a:pt x="12" y="13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291642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291642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13"/>
                  </a:moveTo>
                  <a:lnTo>
                    <a:pt x="207822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12" y="207835"/>
                  </a:moveTo>
                  <a:lnTo>
                    <a:pt x="12" y="13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291642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12" y="207810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291642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22" y="0"/>
                  </a:moveTo>
                  <a:lnTo>
                    <a:pt x="207822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12" y="207823"/>
                  </a:moveTo>
                  <a:lnTo>
                    <a:pt x="12" y="0"/>
                  </a:lnTo>
                </a:path>
                <a:path w="208279" h="208279">
                  <a:moveTo>
                    <a:pt x="207822" y="0"/>
                  </a:move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  <a:path w="208279" h="208279"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499465" y="7157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9" name="object 1199"/>
          <p:cNvSpPr/>
          <p:nvPr/>
        </p:nvSpPr>
        <p:spPr>
          <a:xfrm>
            <a:off x="291642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291655" y="7157796"/>
            <a:ext cx="0" cy="208279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291655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10" y="0"/>
                </a:moveTo>
                <a:lnTo>
                  <a:pt x="207810" y="107720"/>
                </a:lnTo>
              </a:path>
              <a:path w="208279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  <a:path w="208279" h="107950">
                <a:moveTo>
                  <a:pt x="0" y="10772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291655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810" y="0"/>
                </a:move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  <a:path w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291642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04" name="object 1204"/>
          <p:cNvGrpSpPr/>
          <p:nvPr/>
        </p:nvGrpSpPr>
        <p:grpSpPr>
          <a:xfrm>
            <a:off x="80657" y="88785"/>
            <a:ext cx="214629" cy="1045844"/>
            <a:chOff x="80657" y="88785"/>
            <a:chExt cx="214629" cy="1045844"/>
          </a:xfrm>
        </p:grpSpPr>
        <p:sp>
          <p:nvSpPr>
            <p:cNvPr id="1205" name="object 1205"/>
            <p:cNvSpPr/>
            <p:nvPr/>
          </p:nvSpPr>
          <p:spPr>
            <a:xfrm>
              <a:off x="83832" y="91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207810"/>
                  </a:moveTo>
                  <a:lnTo>
                    <a:pt x="207810" y="207810"/>
                  </a:lnTo>
                  <a:lnTo>
                    <a:pt x="207810" y="207822"/>
                  </a:lnTo>
                </a:path>
                <a:path w="208279" h="208279">
                  <a:moveTo>
                    <a:pt x="207822" y="207822"/>
                  </a:moveTo>
                  <a:lnTo>
                    <a:pt x="207822" y="207810"/>
                  </a:lnTo>
                  <a:lnTo>
                    <a:pt x="12" y="207810"/>
                  </a:lnTo>
                </a:path>
                <a:path w="208279" h="208279">
                  <a:moveTo>
                    <a:pt x="207810" y="207810"/>
                  </a:moveTo>
                  <a:lnTo>
                    <a:pt x="207835" y="207810"/>
                  </a:lnTo>
                </a:path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83832" y="29977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83832" y="507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207810" y="13"/>
                  </a:moveTo>
                  <a:lnTo>
                    <a:pt x="207835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83832" y="715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10" y="13"/>
                  </a:moveTo>
                  <a:lnTo>
                    <a:pt x="207835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83832" y="923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10" y="13"/>
                  </a:moveTo>
                  <a:lnTo>
                    <a:pt x="207835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0" name="object 1210"/>
          <p:cNvSpPr/>
          <p:nvPr/>
        </p:nvSpPr>
        <p:spPr>
          <a:xfrm>
            <a:off x="83832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207835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  <a:path w="208279" h="208280">
                <a:moveTo>
                  <a:pt x="207810" y="0"/>
                </a:moveTo>
                <a:lnTo>
                  <a:pt x="207835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1" name="object 1211"/>
          <p:cNvGrpSpPr/>
          <p:nvPr/>
        </p:nvGrpSpPr>
        <p:grpSpPr>
          <a:xfrm>
            <a:off x="80657" y="1335684"/>
            <a:ext cx="214629" cy="2084705"/>
            <a:chOff x="80657" y="1335684"/>
            <a:chExt cx="214629" cy="2084705"/>
          </a:xfrm>
        </p:grpSpPr>
        <p:sp>
          <p:nvSpPr>
            <p:cNvPr id="1212" name="object 1212"/>
            <p:cNvSpPr/>
            <p:nvPr/>
          </p:nvSpPr>
          <p:spPr>
            <a:xfrm>
              <a:off x="83832" y="1338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80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80">
                  <a:moveTo>
                    <a:pt x="207810" y="207822"/>
                  </a:moveTo>
                  <a:lnTo>
                    <a:pt x="207835" y="207822"/>
                  </a:lnTo>
                </a:path>
                <a:path w="208279" h="208280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80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80">
                  <a:moveTo>
                    <a:pt x="207810" y="12"/>
                  </a:moveTo>
                  <a:lnTo>
                    <a:pt x="207835" y="12"/>
                  </a:lnTo>
                </a:path>
                <a:path w="208279" h="208280">
                  <a:moveTo>
                    <a:pt x="207810" y="12"/>
                  </a:moveTo>
                  <a:lnTo>
                    <a:pt x="207810" y="12"/>
                  </a:lnTo>
                </a:path>
                <a:path w="208279" h="208280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83832" y="1546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83832" y="1754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83832" y="196231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83832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83832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83832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80">
                  <a:moveTo>
                    <a:pt x="207810" y="0"/>
                  </a:moveTo>
                  <a:lnTo>
                    <a:pt x="207835" y="0"/>
                  </a:lnTo>
                </a:path>
                <a:path w="208279" h="208280">
                  <a:moveTo>
                    <a:pt x="207810" y="0"/>
                  </a:moveTo>
                  <a:lnTo>
                    <a:pt x="207810" y="0"/>
                  </a:lnTo>
                </a:path>
                <a:path w="208279" h="208280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83832" y="279358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10" y="13"/>
                  </a:moveTo>
                  <a:lnTo>
                    <a:pt x="207835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83832" y="3001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80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80">
                  <a:moveTo>
                    <a:pt x="207810" y="13"/>
                  </a:moveTo>
                  <a:lnTo>
                    <a:pt x="207835" y="13"/>
                  </a:lnTo>
                </a:path>
                <a:path w="208279" h="208280">
                  <a:moveTo>
                    <a:pt x="207810" y="0"/>
                  </a:moveTo>
                  <a:lnTo>
                    <a:pt x="207810" y="13"/>
                  </a:lnTo>
                </a:path>
                <a:path w="208279" h="208280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8383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13"/>
                  </a:moveTo>
                  <a:lnTo>
                    <a:pt x="207835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2" name="object 1222"/>
          <p:cNvSpPr/>
          <p:nvPr/>
        </p:nvSpPr>
        <p:spPr>
          <a:xfrm>
            <a:off x="83832" y="3417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207835" y="13"/>
                </a:moveTo>
                <a:lnTo>
                  <a:pt x="207810" y="13"/>
                </a:lnTo>
                <a:lnTo>
                  <a:pt x="207810" y="207822"/>
                </a:lnTo>
              </a:path>
              <a:path w="208279" h="208279">
                <a:moveTo>
                  <a:pt x="0" y="207823"/>
                </a:moveTo>
                <a:lnTo>
                  <a:pt x="207822" y="207823"/>
                </a:lnTo>
                <a:lnTo>
                  <a:pt x="207822" y="13"/>
                </a:lnTo>
                <a:lnTo>
                  <a:pt x="0" y="13"/>
                </a:lnTo>
                <a:lnTo>
                  <a:pt x="0" y="207823"/>
                </a:lnTo>
                <a:close/>
              </a:path>
              <a:path w="208279" h="208279">
                <a:moveTo>
                  <a:pt x="207810" y="0"/>
                </a:moveTo>
                <a:lnTo>
                  <a:pt x="207835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23" name="object 1223"/>
          <p:cNvGrpSpPr/>
          <p:nvPr/>
        </p:nvGrpSpPr>
        <p:grpSpPr>
          <a:xfrm>
            <a:off x="80657" y="3621684"/>
            <a:ext cx="214629" cy="3331845"/>
            <a:chOff x="80657" y="3621684"/>
            <a:chExt cx="214629" cy="3331845"/>
          </a:xfrm>
        </p:grpSpPr>
        <p:sp>
          <p:nvSpPr>
            <p:cNvPr id="1224" name="object 1224"/>
            <p:cNvSpPr/>
            <p:nvPr/>
          </p:nvSpPr>
          <p:spPr>
            <a:xfrm>
              <a:off x="83832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207822"/>
                  </a:moveTo>
                  <a:lnTo>
                    <a:pt x="207810" y="207822"/>
                  </a:lnTo>
                  <a:lnTo>
                    <a:pt x="207810" y="207834"/>
                  </a:lnTo>
                </a:path>
                <a:path w="208279" h="208279">
                  <a:moveTo>
                    <a:pt x="207822" y="207834"/>
                  </a:moveTo>
                  <a:lnTo>
                    <a:pt x="207822" y="207822"/>
                  </a:lnTo>
                  <a:lnTo>
                    <a:pt x="12" y="207822"/>
                  </a:lnTo>
                </a:path>
                <a:path w="208279" h="208279">
                  <a:moveTo>
                    <a:pt x="207810" y="207822"/>
                  </a:moveTo>
                  <a:lnTo>
                    <a:pt x="207835" y="207822"/>
                  </a:lnTo>
                </a:path>
                <a:path w="208279" h="208279">
                  <a:moveTo>
                    <a:pt x="207810" y="12"/>
                  </a:moveTo>
                  <a:lnTo>
                    <a:pt x="207810" y="207822"/>
                  </a:lnTo>
                </a:path>
                <a:path w="208279" h="208279">
                  <a:moveTo>
                    <a:pt x="0" y="207822"/>
                  </a:moveTo>
                  <a:lnTo>
                    <a:pt x="207822" y="207822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2"/>
                  </a:lnTo>
                  <a:close/>
                </a:path>
                <a:path w="208279" h="208279">
                  <a:moveTo>
                    <a:pt x="207810" y="12"/>
                  </a:moveTo>
                  <a:lnTo>
                    <a:pt x="207835" y="12"/>
                  </a:lnTo>
                </a:path>
                <a:path w="208279" h="208279">
                  <a:moveTo>
                    <a:pt x="207810" y="12"/>
                  </a:moveTo>
                  <a:lnTo>
                    <a:pt x="207810" y="12"/>
                  </a:lnTo>
                </a:path>
                <a:path w="208279" h="208279">
                  <a:moveTo>
                    <a:pt x="12" y="12"/>
                  </a:moveTo>
                  <a:lnTo>
                    <a:pt x="207822" y="12"/>
                  </a:lnTo>
                  <a:lnTo>
                    <a:pt x="207822" y="1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83832" y="3832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83832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83832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83832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83832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83832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83832" y="5079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10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13"/>
                  </a:moveTo>
                  <a:lnTo>
                    <a:pt x="207835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83832" y="528740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207810" y="13"/>
                  </a:moveTo>
                  <a:lnTo>
                    <a:pt x="207835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83832" y="5495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83832" y="5703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83832" y="591087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83832" y="6118682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22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13"/>
                  </a:moveTo>
                  <a:lnTo>
                    <a:pt x="207835" y="13"/>
                  </a:lnTo>
                </a:path>
                <a:path w="208279" h="208279">
                  <a:moveTo>
                    <a:pt x="207810" y="0"/>
                  </a:moveTo>
                  <a:lnTo>
                    <a:pt x="207810" y="13"/>
                  </a:lnTo>
                </a:path>
                <a:path w="208279" h="208279">
                  <a:moveTo>
                    <a:pt x="12" y="13"/>
                  </a:moveTo>
                  <a:lnTo>
                    <a:pt x="207822" y="13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83832" y="6326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83832" y="6534315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13"/>
                  </a:moveTo>
                  <a:lnTo>
                    <a:pt x="207810" y="13"/>
                  </a:lnTo>
                  <a:lnTo>
                    <a:pt x="207810" y="207835"/>
                  </a:lnTo>
                </a:path>
                <a:path w="208279" h="208279">
                  <a:moveTo>
                    <a:pt x="0" y="207836"/>
                  </a:moveTo>
                  <a:lnTo>
                    <a:pt x="207822" y="207836"/>
                  </a:lnTo>
                  <a:lnTo>
                    <a:pt x="207822" y="13"/>
                  </a:lnTo>
                  <a:lnTo>
                    <a:pt x="0" y="13"/>
                  </a:lnTo>
                  <a:lnTo>
                    <a:pt x="0" y="207836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83832" y="674215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10"/>
                  </a:lnTo>
                </a:path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0" name="object 1240"/>
          <p:cNvGrpSpPr/>
          <p:nvPr/>
        </p:nvGrpSpPr>
        <p:grpSpPr>
          <a:xfrm>
            <a:off x="80657" y="6946785"/>
            <a:ext cx="214629" cy="419100"/>
            <a:chOff x="80657" y="6946785"/>
            <a:chExt cx="214629" cy="419100"/>
          </a:xfrm>
        </p:grpSpPr>
        <p:sp>
          <p:nvSpPr>
            <p:cNvPr id="1241" name="object 1241"/>
            <p:cNvSpPr/>
            <p:nvPr/>
          </p:nvSpPr>
          <p:spPr>
            <a:xfrm>
              <a:off x="83832" y="6949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207810" y="207823"/>
                  </a:moveTo>
                  <a:lnTo>
                    <a:pt x="207835" y="207823"/>
                  </a:lnTo>
                </a:path>
                <a:path w="208279" h="208279">
                  <a:moveTo>
                    <a:pt x="207835" y="0"/>
                  </a:moveTo>
                  <a:lnTo>
                    <a:pt x="207810" y="0"/>
                  </a:lnTo>
                  <a:lnTo>
                    <a:pt x="207810" y="207823"/>
                  </a:lnTo>
                </a:path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  <a:path w="208279" h="208279">
                  <a:moveTo>
                    <a:pt x="207810" y="0"/>
                  </a:moveTo>
                  <a:lnTo>
                    <a:pt x="207835" y="0"/>
                  </a:lnTo>
                </a:path>
                <a:path w="208279" h="208279">
                  <a:moveTo>
                    <a:pt x="207810" y="0"/>
                  </a:moveTo>
                  <a:lnTo>
                    <a:pt x="207810" y="0"/>
                  </a:lnTo>
                </a:path>
                <a:path w="208279" h="208279">
                  <a:moveTo>
                    <a:pt x="12" y="0"/>
                  </a:moveTo>
                  <a:lnTo>
                    <a:pt x="207822" y="0"/>
                  </a:lnTo>
                  <a:lnTo>
                    <a:pt x="20782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291642" y="7157796"/>
              <a:ext cx="635" cy="208279"/>
            </a:xfrm>
            <a:custGeom>
              <a:avLst/>
              <a:gdLst/>
              <a:ahLst/>
              <a:cxnLst/>
              <a:rect l="l" t="t" r="r" b="b"/>
              <a:pathLst>
                <a:path w="635" h="208279">
                  <a:moveTo>
                    <a:pt x="25" y="0"/>
                  </a:moveTo>
                  <a:lnTo>
                    <a:pt x="0" y="0"/>
                  </a:lnTo>
                  <a:lnTo>
                    <a:pt x="0" y="2078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3" name="object 1243"/>
          <p:cNvSpPr/>
          <p:nvPr/>
        </p:nvSpPr>
        <p:spPr>
          <a:xfrm>
            <a:off x="83832" y="715779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83845" y="7365607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207822" y="0"/>
                </a:moveTo>
                <a:lnTo>
                  <a:pt x="207797" y="0"/>
                </a:lnTo>
                <a:lnTo>
                  <a:pt x="207797" y="107720"/>
                </a:lnTo>
              </a:path>
              <a:path w="208279" h="107950">
                <a:moveTo>
                  <a:pt x="207810" y="107720"/>
                </a:moveTo>
                <a:lnTo>
                  <a:pt x="207810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83845" y="736560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207797" y="0"/>
                </a:moveTo>
                <a:lnTo>
                  <a:pt x="207822" y="0"/>
                </a:lnTo>
              </a:path>
              <a:path w="208279">
                <a:moveTo>
                  <a:pt x="207797" y="0"/>
                </a:moveTo>
                <a:lnTo>
                  <a:pt x="207797" y="0"/>
                </a:lnTo>
              </a:path>
              <a:path w="208279">
                <a:moveTo>
                  <a:pt x="0" y="0"/>
                </a:moveTo>
                <a:lnTo>
                  <a:pt x="207810" y="0"/>
                </a:lnTo>
                <a:lnTo>
                  <a:pt x="20781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83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7" name="object 1247"/>
          <p:cNvGrpSpPr/>
          <p:nvPr/>
        </p:nvGrpSpPr>
        <p:grpSpPr>
          <a:xfrm>
            <a:off x="-3175" y="88785"/>
            <a:ext cx="90805" cy="1045844"/>
            <a:chOff x="-3175" y="88785"/>
            <a:chExt cx="90805" cy="1045844"/>
          </a:xfrm>
        </p:grpSpPr>
        <p:sp>
          <p:nvSpPr>
            <p:cNvPr id="1248" name="object 1248"/>
            <p:cNvSpPr/>
            <p:nvPr/>
          </p:nvSpPr>
          <p:spPr>
            <a:xfrm>
              <a:off x="0" y="91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83832" y="299783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7810"/>
                  </a:lnTo>
                </a:path>
                <a:path h="208279">
                  <a:moveTo>
                    <a:pt x="0" y="20781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0" y="507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0" y="715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13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83832" y="0"/>
                  </a:moveTo>
                  <a:lnTo>
                    <a:pt x="83832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0" y="923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13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83832" y="0"/>
                  </a:moveTo>
                  <a:lnTo>
                    <a:pt x="83832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3" name="object 1253"/>
          <p:cNvSpPr/>
          <p:nvPr/>
        </p:nvSpPr>
        <p:spPr>
          <a:xfrm>
            <a:off x="0" y="1131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80">
                <a:moveTo>
                  <a:pt x="83832" y="207810"/>
                </a:moveTo>
                <a:lnTo>
                  <a:pt x="83832" y="207822"/>
                </a:lnTo>
              </a:path>
              <a:path w="84455" h="208280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80">
                <a:moveTo>
                  <a:pt x="83832" y="0"/>
                </a:moveTo>
                <a:lnTo>
                  <a:pt x="83832" y="207822"/>
                </a:lnTo>
              </a:path>
              <a:path w="84455" h="208280">
                <a:moveTo>
                  <a:pt x="83832" y="207822"/>
                </a:moveTo>
                <a:lnTo>
                  <a:pt x="83832" y="0"/>
                </a:lnTo>
                <a:lnTo>
                  <a:pt x="0" y="0"/>
                </a:lnTo>
              </a:path>
              <a:path w="84455" h="208280">
                <a:moveTo>
                  <a:pt x="83832" y="0"/>
                </a:moveTo>
                <a:lnTo>
                  <a:pt x="83832" y="0"/>
                </a:lnTo>
              </a:path>
              <a:path w="84455" h="208280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54" name="object 1254"/>
          <p:cNvGrpSpPr/>
          <p:nvPr/>
        </p:nvGrpSpPr>
        <p:grpSpPr>
          <a:xfrm>
            <a:off x="-3175" y="1335696"/>
            <a:ext cx="90805" cy="2084705"/>
            <a:chOff x="-3175" y="1335696"/>
            <a:chExt cx="90805" cy="2084705"/>
          </a:xfrm>
        </p:grpSpPr>
        <p:sp>
          <p:nvSpPr>
            <p:cNvPr id="1255" name="object 1255"/>
            <p:cNvSpPr/>
            <p:nvPr/>
          </p:nvSpPr>
          <p:spPr>
            <a:xfrm>
              <a:off x="0" y="1338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80">
                  <a:moveTo>
                    <a:pt x="83832" y="0"/>
                  </a:moveTo>
                  <a:lnTo>
                    <a:pt x="83832" y="207810"/>
                  </a:lnTo>
                </a:path>
                <a:path w="84455" h="208280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0" y="1546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0" y="1754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10"/>
                  </a:lnTo>
                </a:path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0" y="1962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0" y="2170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0" y="2377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0" y="2585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0"/>
                  </a:moveTo>
                  <a:lnTo>
                    <a:pt x="83832" y="207810"/>
                  </a:lnTo>
                </a:path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83832" y="0"/>
                  </a:move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0" y="2793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13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83832" y="0"/>
                  </a:moveTo>
                  <a:lnTo>
                    <a:pt x="83832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0" y="3001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13"/>
                  </a:moveTo>
                  <a:lnTo>
                    <a:pt x="83832" y="207822"/>
                  </a:lnTo>
                </a:path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83832" y="0"/>
                  </a:moveTo>
                  <a:lnTo>
                    <a:pt x="83832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0" y="3209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5" name="object 1265"/>
          <p:cNvSpPr/>
          <p:nvPr/>
        </p:nvSpPr>
        <p:spPr>
          <a:xfrm>
            <a:off x="0" y="3417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10"/>
                </a:moveTo>
                <a:lnTo>
                  <a:pt x="83832" y="207822"/>
                </a:lnTo>
              </a:path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83832" y="13"/>
                </a:moveTo>
                <a:lnTo>
                  <a:pt x="83832" y="207822"/>
                </a:lnTo>
              </a:path>
              <a:path w="84455" h="208279">
                <a:moveTo>
                  <a:pt x="83832" y="207822"/>
                </a:moveTo>
                <a:lnTo>
                  <a:pt x="83832" y="13"/>
                </a:lnTo>
                <a:lnTo>
                  <a:pt x="0" y="13"/>
                </a:lnTo>
              </a:path>
              <a:path w="84455" h="208279">
                <a:moveTo>
                  <a:pt x="83832" y="0"/>
                </a:moveTo>
                <a:lnTo>
                  <a:pt x="83832" y="0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66" name="object 1266"/>
          <p:cNvGrpSpPr/>
          <p:nvPr/>
        </p:nvGrpSpPr>
        <p:grpSpPr>
          <a:xfrm>
            <a:off x="-3175" y="3621696"/>
            <a:ext cx="90805" cy="3855085"/>
            <a:chOff x="-3175" y="3621696"/>
            <a:chExt cx="90805" cy="3855085"/>
          </a:xfrm>
        </p:grpSpPr>
        <p:sp>
          <p:nvSpPr>
            <p:cNvPr id="1267" name="object 1267"/>
            <p:cNvSpPr/>
            <p:nvPr/>
          </p:nvSpPr>
          <p:spPr>
            <a:xfrm>
              <a:off x="0" y="362487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0" y="3832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0" y="4040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0" y="424832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0" y="4456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0" y="4663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0" y="4871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0" y="507959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0" y="5287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0" y="5495238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0" y="5703049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0" y="591087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0" y="6118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0" y="6326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0" y="653431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0" y="674215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0" y="6949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3"/>
                  </a:lnTo>
                </a:path>
                <a:path w="84455" h="208279">
                  <a:moveTo>
                    <a:pt x="0" y="207823"/>
                  </a:moveTo>
                  <a:lnTo>
                    <a:pt x="83832" y="207823"/>
                  </a:ln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0" y="715779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0" y="7365606"/>
              <a:ext cx="84455" cy="107950"/>
            </a:xfrm>
            <a:custGeom>
              <a:avLst/>
              <a:gdLst/>
              <a:ahLst/>
              <a:cxnLst/>
              <a:rect l="l" t="t" r="r" b="b"/>
              <a:pathLst>
                <a:path w="84455" h="107950">
                  <a:moveTo>
                    <a:pt x="83832" y="0"/>
                  </a:moveTo>
                  <a:lnTo>
                    <a:pt x="83832" y="107720"/>
                  </a:lnTo>
                </a:path>
                <a:path w="84455" h="107950">
                  <a:moveTo>
                    <a:pt x="83832" y="107720"/>
                  </a:moveTo>
                  <a:lnTo>
                    <a:pt x="83832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6" name="object 1286"/>
          <p:cNvSpPr/>
          <p:nvPr/>
        </p:nvSpPr>
        <p:spPr>
          <a:xfrm>
            <a:off x="0" y="7365607"/>
            <a:ext cx="84455" cy="0"/>
          </a:xfrm>
          <a:custGeom>
            <a:avLst/>
            <a:gdLst/>
            <a:ahLst/>
            <a:cxnLst/>
            <a:rect l="l" t="t" r="r" b="b"/>
            <a:pathLst>
              <a:path w="84455">
                <a:moveTo>
                  <a:pt x="83832" y="0"/>
                </a:moveTo>
                <a:lnTo>
                  <a:pt x="83832" y="0"/>
                </a:lnTo>
              </a:path>
              <a:path w="84455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7" name="object 1287"/>
          <p:cNvGrpSpPr/>
          <p:nvPr/>
        </p:nvGrpSpPr>
        <p:grpSpPr>
          <a:xfrm>
            <a:off x="0" y="0"/>
            <a:ext cx="5779135" cy="7473950"/>
            <a:chOff x="0" y="0"/>
            <a:chExt cx="5779135" cy="7473950"/>
          </a:xfrm>
        </p:grpSpPr>
        <p:sp>
          <p:nvSpPr>
            <p:cNvPr id="1288" name="object 1288"/>
            <p:cNvSpPr/>
            <p:nvPr/>
          </p:nvSpPr>
          <p:spPr>
            <a:xfrm>
              <a:off x="0" y="0"/>
              <a:ext cx="5779008" cy="7473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161952" y="53035"/>
              <a:ext cx="1993910" cy="18286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2757605" y="755014"/>
              <a:ext cx="203196" cy="8717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43492" y="756322"/>
              <a:ext cx="268822" cy="10599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5269941" y="297560"/>
              <a:ext cx="241058" cy="1504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1947502" y="2120048"/>
              <a:ext cx="253382" cy="2276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2281516" y="2172995"/>
              <a:ext cx="246354" cy="1793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2665857" y="2163864"/>
              <a:ext cx="335102" cy="2450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3133077" y="2212835"/>
              <a:ext cx="29845" cy="111760"/>
            </a:xfrm>
            <a:custGeom>
              <a:avLst/>
              <a:gdLst/>
              <a:ahLst/>
              <a:cxnLst/>
              <a:rect l="l" t="t" r="r" b="b"/>
              <a:pathLst>
                <a:path w="29844" h="111760">
                  <a:moveTo>
                    <a:pt x="3306" y="42166"/>
                  </a:moveTo>
                  <a:lnTo>
                    <a:pt x="333" y="89862"/>
                  </a:lnTo>
                  <a:lnTo>
                    <a:pt x="0" y="109308"/>
                  </a:lnTo>
                  <a:lnTo>
                    <a:pt x="1892" y="111251"/>
                  </a:lnTo>
                  <a:lnTo>
                    <a:pt x="6464" y="111315"/>
                  </a:lnTo>
                  <a:lnTo>
                    <a:pt x="8331" y="109651"/>
                  </a:lnTo>
                  <a:lnTo>
                    <a:pt x="12313" y="72758"/>
                  </a:lnTo>
                  <a:lnTo>
                    <a:pt x="14048" y="56978"/>
                  </a:lnTo>
                  <a:lnTo>
                    <a:pt x="15279" y="46024"/>
                  </a:lnTo>
                  <a:lnTo>
                    <a:pt x="12395" y="46024"/>
                  </a:lnTo>
                  <a:lnTo>
                    <a:pt x="5613" y="45148"/>
                  </a:lnTo>
                  <a:lnTo>
                    <a:pt x="3306" y="42166"/>
                  </a:lnTo>
                  <a:close/>
                </a:path>
                <a:path w="29844" h="111760">
                  <a:moveTo>
                    <a:pt x="7124" y="32931"/>
                  </a:moveTo>
                  <a:lnTo>
                    <a:pt x="4111" y="35304"/>
                  </a:lnTo>
                  <a:lnTo>
                    <a:pt x="3621" y="39043"/>
                  </a:lnTo>
                  <a:lnTo>
                    <a:pt x="3306" y="42166"/>
                  </a:lnTo>
                  <a:lnTo>
                    <a:pt x="5613" y="45148"/>
                  </a:lnTo>
                  <a:lnTo>
                    <a:pt x="12395" y="46024"/>
                  </a:lnTo>
                  <a:lnTo>
                    <a:pt x="15493" y="43624"/>
                  </a:lnTo>
                  <a:lnTo>
                    <a:pt x="16104" y="38684"/>
                  </a:lnTo>
                  <a:lnTo>
                    <a:pt x="16319" y="36766"/>
                  </a:lnTo>
                  <a:lnTo>
                    <a:pt x="13881" y="33705"/>
                  </a:lnTo>
                  <a:lnTo>
                    <a:pt x="7124" y="32931"/>
                  </a:lnTo>
                  <a:close/>
                </a:path>
                <a:path w="29844" h="111760">
                  <a:moveTo>
                    <a:pt x="16029" y="39347"/>
                  </a:moveTo>
                  <a:lnTo>
                    <a:pt x="15493" y="43624"/>
                  </a:lnTo>
                  <a:lnTo>
                    <a:pt x="12395" y="46024"/>
                  </a:lnTo>
                  <a:lnTo>
                    <a:pt x="15279" y="46024"/>
                  </a:lnTo>
                  <a:lnTo>
                    <a:pt x="16029" y="39347"/>
                  </a:lnTo>
                  <a:close/>
                </a:path>
                <a:path w="29844" h="111760">
                  <a:moveTo>
                    <a:pt x="3621" y="39043"/>
                  </a:moveTo>
                  <a:lnTo>
                    <a:pt x="3225" y="42062"/>
                  </a:lnTo>
                  <a:lnTo>
                    <a:pt x="3621" y="39043"/>
                  </a:lnTo>
                  <a:close/>
                </a:path>
                <a:path w="29844" h="111760">
                  <a:moveTo>
                    <a:pt x="16771" y="32931"/>
                  </a:moveTo>
                  <a:lnTo>
                    <a:pt x="7124" y="32931"/>
                  </a:lnTo>
                  <a:lnTo>
                    <a:pt x="13881" y="33705"/>
                  </a:lnTo>
                  <a:lnTo>
                    <a:pt x="16319" y="36766"/>
                  </a:lnTo>
                  <a:lnTo>
                    <a:pt x="16029" y="39347"/>
                  </a:lnTo>
                  <a:lnTo>
                    <a:pt x="16771" y="32931"/>
                  </a:lnTo>
                  <a:close/>
                </a:path>
                <a:path w="29844" h="111760">
                  <a:moveTo>
                    <a:pt x="4111" y="35304"/>
                  </a:moveTo>
                  <a:lnTo>
                    <a:pt x="3621" y="39043"/>
                  </a:lnTo>
                  <a:lnTo>
                    <a:pt x="4111" y="35304"/>
                  </a:lnTo>
                  <a:close/>
                </a:path>
                <a:path w="29844" h="111760">
                  <a:moveTo>
                    <a:pt x="7262" y="15646"/>
                  </a:moveTo>
                  <a:lnTo>
                    <a:pt x="6613" y="18911"/>
                  </a:lnTo>
                  <a:lnTo>
                    <a:pt x="5503" y="25479"/>
                  </a:lnTo>
                  <a:lnTo>
                    <a:pt x="4313" y="33762"/>
                  </a:lnTo>
                  <a:lnTo>
                    <a:pt x="4111" y="35304"/>
                  </a:lnTo>
                  <a:lnTo>
                    <a:pt x="7124" y="32931"/>
                  </a:lnTo>
                  <a:lnTo>
                    <a:pt x="16771" y="32931"/>
                  </a:lnTo>
                  <a:lnTo>
                    <a:pt x="17468" y="27385"/>
                  </a:lnTo>
                  <a:lnTo>
                    <a:pt x="18385" y="21026"/>
                  </a:lnTo>
                  <a:lnTo>
                    <a:pt x="18545" y="20078"/>
                  </a:lnTo>
                  <a:lnTo>
                    <a:pt x="15595" y="20078"/>
                  </a:lnTo>
                  <a:lnTo>
                    <a:pt x="9232" y="18694"/>
                  </a:lnTo>
                  <a:lnTo>
                    <a:pt x="7262" y="15646"/>
                  </a:lnTo>
                  <a:close/>
                </a:path>
                <a:path w="29844" h="111760">
                  <a:moveTo>
                    <a:pt x="11595" y="7264"/>
                  </a:moveTo>
                  <a:lnTo>
                    <a:pt x="8585" y="9283"/>
                  </a:lnTo>
                  <a:lnTo>
                    <a:pt x="7904" y="12420"/>
                  </a:lnTo>
                  <a:lnTo>
                    <a:pt x="7262" y="15646"/>
                  </a:lnTo>
                  <a:lnTo>
                    <a:pt x="9232" y="18694"/>
                  </a:lnTo>
                  <a:lnTo>
                    <a:pt x="15595" y="20078"/>
                  </a:lnTo>
                  <a:lnTo>
                    <a:pt x="18719" y="18059"/>
                  </a:lnTo>
                  <a:lnTo>
                    <a:pt x="19456" y="14693"/>
                  </a:lnTo>
                  <a:lnTo>
                    <a:pt x="20040" y="11493"/>
                  </a:lnTo>
                  <a:lnTo>
                    <a:pt x="17919" y="8432"/>
                  </a:lnTo>
                  <a:lnTo>
                    <a:pt x="11595" y="7264"/>
                  </a:lnTo>
                  <a:close/>
                </a:path>
                <a:path w="29844" h="111760">
                  <a:moveTo>
                    <a:pt x="19456" y="14693"/>
                  </a:moveTo>
                  <a:lnTo>
                    <a:pt x="18719" y="18059"/>
                  </a:lnTo>
                  <a:lnTo>
                    <a:pt x="15595" y="20078"/>
                  </a:lnTo>
                  <a:lnTo>
                    <a:pt x="18545" y="20078"/>
                  </a:lnTo>
                  <a:lnTo>
                    <a:pt x="19456" y="14693"/>
                  </a:lnTo>
                  <a:close/>
                </a:path>
                <a:path w="29844" h="111760">
                  <a:moveTo>
                    <a:pt x="17322" y="0"/>
                  </a:moveTo>
                  <a:lnTo>
                    <a:pt x="10502" y="4572"/>
                  </a:lnTo>
                  <a:lnTo>
                    <a:pt x="8750" y="8496"/>
                  </a:lnTo>
                  <a:lnTo>
                    <a:pt x="7213" y="15570"/>
                  </a:lnTo>
                  <a:lnTo>
                    <a:pt x="8267" y="10744"/>
                  </a:lnTo>
                  <a:lnTo>
                    <a:pt x="8585" y="9283"/>
                  </a:lnTo>
                  <a:lnTo>
                    <a:pt x="11595" y="7264"/>
                  </a:lnTo>
                  <a:lnTo>
                    <a:pt x="28762" y="7264"/>
                  </a:lnTo>
                  <a:lnTo>
                    <a:pt x="29324" y="5206"/>
                  </a:lnTo>
                  <a:lnTo>
                    <a:pt x="27889" y="2400"/>
                  </a:lnTo>
                  <a:lnTo>
                    <a:pt x="21539" y="50"/>
                  </a:lnTo>
                  <a:lnTo>
                    <a:pt x="17322" y="0"/>
                  </a:lnTo>
                  <a:close/>
                </a:path>
                <a:path w="29844" h="111760">
                  <a:moveTo>
                    <a:pt x="26964" y="11226"/>
                  </a:moveTo>
                  <a:lnTo>
                    <a:pt x="20764" y="11226"/>
                  </a:lnTo>
                  <a:lnTo>
                    <a:pt x="21729" y="11569"/>
                  </a:lnTo>
                  <a:lnTo>
                    <a:pt x="24866" y="12420"/>
                  </a:lnTo>
                  <a:lnTo>
                    <a:pt x="26964" y="11226"/>
                  </a:lnTo>
                  <a:close/>
                </a:path>
                <a:path w="29844" h="111760">
                  <a:moveTo>
                    <a:pt x="28762" y="7264"/>
                  </a:moveTo>
                  <a:lnTo>
                    <a:pt x="11595" y="7264"/>
                  </a:lnTo>
                  <a:lnTo>
                    <a:pt x="17919" y="8432"/>
                  </a:lnTo>
                  <a:lnTo>
                    <a:pt x="20040" y="11493"/>
                  </a:lnTo>
                  <a:lnTo>
                    <a:pt x="19876" y="12394"/>
                  </a:lnTo>
                  <a:lnTo>
                    <a:pt x="20764" y="11226"/>
                  </a:lnTo>
                  <a:lnTo>
                    <a:pt x="26964" y="11226"/>
                  </a:lnTo>
                  <a:lnTo>
                    <a:pt x="27812" y="10744"/>
                  </a:lnTo>
                  <a:lnTo>
                    <a:pt x="28762" y="72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3300501" y="2199982"/>
              <a:ext cx="574675" cy="1684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1844573" y="2504655"/>
              <a:ext cx="197637" cy="1643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2108832" y="2521038"/>
              <a:ext cx="93715" cy="1374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2297150" y="2496934"/>
              <a:ext cx="448310" cy="1959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2865475" y="2541981"/>
              <a:ext cx="137223" cy="15410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3158083" y="2482659"/>
              <a:ext cx="215303" cy="20046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3502342" y="2520314"/>
              <a:ext cx="26034" cy="111125"/>
            </a:xfrm>
            <a:custGeom>
              <a:avLst/>
              <a:gdLst/>
              <a:ahLst/>
              <a:cxnLst/>
              <a:rect l="l" t="t" r="r" b="b"/>
              <a:pathLst>
                <a:path w="26035" h="111125">
                  <a:moveTo>
                    <a:pt x="5645" y="13730"/>
                  </a:moveTo>
                  <a:lnTo>
                    <a:pt x="5587" y="14071"/>
                  </a:lnTo>
                  <a:lnTo>
                    <a:pt x="5344" y="17881"/>
                  </a:lnTo>
                  <a:lnTo>
                    <a:pt x="4572" y="27431"/>
                  </a:lnTo>
                  <a:lnTo>
                    <a:pt x="1807" y="73693"/>
                  </a:lnTo>
                  <a:lnTo>
                    <a:pt x="0" y="108394"/>
                  </a:lnTo>
                  <a:lnTo>
                    <a:pt x="1778" y="110362"/>
                  </a:lnTo>
                  <a:lnTo>
                    <a:pt x="6337" y="110604"/>
                  </a:lnTo>
                  <a:lnTo>
                    <a:pt x="8267" y="108927"/>
                  </a:lnTo>
                  <a:lnTo>
                    <a:pt x="11692" y="72937"/>
                  </a:lnTo>
                  <a:lnTo>
                    <a:pt x="16186" y="26492"/>
                  </a:lnTo>
                  <a:lnTo>
                    <a:pt x="16935" y="19393"/>
                  </a:lnTo>
                  <a:lnTo>
                    <a:pt x="17124" y="17881"/>
                  </a:lnTo>
                  <a:lnTo>
                    <a:pt x="14160" y="17881"/>
                  </a:lnTo>
                  <a:lnTo>
                    <a:pt x="7759" y="16751"/>
                  </a:lnTo>
                  <a:lnTo>
                    <a:pt x="5645" y="13730"/>
                  </a:lnTo>
                  <a:close/>
                </a:path>
                <a:path w="26035" h="111125">
                  <a:moveTo>
                    <a:pt x="9626" y="5257"/>
                  </a:moveTo>
                  <a:lnTo>
                    <a:pt x="6738" y="7379"/>
                  </a:lnTo>
                  <a:lnTo>
                    <a:pt x="5645" y="13730"/>
                  </a:lnTo>
                  <a:lnTo>
                    <a:pt x="7759" y="16751"/>
                  </a:lnTo>
                  <a:lnTo>
                    <a:pt x="14160" y="17881"/>
                  </a:lnTo>
                  <a:lnTo>
                    <a:pt x="17221" y="15735"/>
                  </a:lnTo>
                  <a:lnTo>
                    <a:pt x="18020" y="10852"/>
                  </a:lnTo>
                  <a:lnTo>
                    <a:pt x="18262" y="9093"/>
                  </a:lnTo>
                  <a:lnTo>
                    <a:pt x="16002" y="6121"/>
                  </a:lnTo>
                  <a:lnTo>
                    <a:pt x="9626" y="5257"/>
                  </a:lnTo>
                  <a:close/>
                </a:path>
                <a:path w="26035" h="111125">
                  <a:moveTo>
                    <a:pt x="17945" y="11214"/>
                  </a:moveTo>
                  <a:lnTo>
                    <a:pt x="17809" y="12318"/>
                  </a:lnTo>
                  <a:lnTo>
                    <a:pt x="17221" y="15735"/>
                  </a:lnTo>
                  <a:lnTo>
                    <a:pt x="14160" y="17881"/>
                  </a:lnTo>
                  <a:lnTo>
                    <a:pt x="17124" y="17881"/>
                  </a:lnTo>
                  <a:lnTo>
                    <a:pt x="17881" y="11861"/>
                  </a:lnTo>
                  <a:lnTo>
                    <a:pt x="17945" y="11214"/>
                  </a:lnTo>
                  <a:close/>
                </a:path>
                <a:path w="26035" h="111125">
                  <a:moveTo>
                    <a:pt x="6127" y="10852"/>
                  </a:moveTo>
                  <a:lnTo>
                    <a:pt x="5626" y="13703"/>
                  </a:lnTo>
                  <a:lnTo>
                    <a:pt x="6127" y="10852"/>
                  </a:lnTo>
                  <a:close/>
                </a:path>
                <a:path w="26035" h="111125">
                  <a:moveTo>
                    <a:pt x="25346" y="5257"/>
                  </a:moveTo>
                  <a:lnTo>
                    <a:pt x="9626" y="5257"/>
                  </a:lnTo>
                  <a:lnTo>
                    <a:pt x="16002" y="6121"/>
                  </a:lnTo>
                  <a:lnTo>
                    <a:pt x="18262" y="9093"/>
                  </a:lnTo>
                  <a:lnTo>
                    <a:pt x="17969" y="11218"/>
                  </a:lnTo>
                  <a:lnTo>
                    <a:pt x="21793" y="11861"/>
                  </a:lnTo>
                  <a:lnTo>
                    <a:pt x="24561" y="9893"/>
                  </a:lnTo>
                  <a:lnTo>
                    <a:pt x="25346" y="5257"/>
                  </a:lnTo>
                  <a:close/>
                </a:path>
                <a:path w="26035" h="111125">
                  <a:moveTo>
                    <a:pt x="6738" y="7379"/>
                  </a:moveTo>
                  <a:lnTo>
                    <a:pt x="6127" y="10852"/>
                  </a:lnTo>
                  <a:lnTo>
                    <a:pt x="6738" y="7379"/>
                  </a:lnTo>
                  <a:close/>
                </a:path>
                <a:path w="26035" h="111125">
                  <a:moveTo>
                    <a:pt x="17970" y="0"/>
                  </a:moveTo>
                  <a:lnTo>
                    <a:pt x="14414" y="38"/>
                  </a:lnTo>
                  <a:lnTo>
                    <a:pt x="8432" y="3746"/>
                  </a:lnTo>
                  <a:lnTo>
                    <a:pt x="6794" y="7061"/>
                  </a:lnTo>
                  <a:lnTo>
                    <a:pt x="6738" y="7379"/>
                  </a:lnTo>
                  <a:lnTo>
                    <a:pt x="9626" y="5257"/>
                  </a:lnTo>
                  <a:lnTo>
                    <a:pt x="25346" y="5257"/>
                  </a:lnTo>
                  <a:lnTo>
                    <a:pt x="25514" y="4267"/>
                  </a:lnTo>
                  <a:lnTo>
                    <a:pt x="23863" y="1650"/>
                  </a:lnTo>
                  <a:lnTo>
                    <a:pt x="179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3739210" y="2523616"/>
              <a:ext cx="460133" cy="14476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0" y="140703"/>
              <a:ext cx="5755614" cy="389174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3484114" y="3081578"/>
              <a:ext cx="1321387" cy="5697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4527854" y="3169424"/>
              <a:ext cx="816813" cy="17908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4875263" y="3466109"/>
              <a:ext cx="504037" cy="33611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5379846" y="3432289"/>
              <a:ext cx="222326" cy="16885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4477740" y="3853332"/>
              <a:ext cx="1132630" cy="37652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1069897" y="3661486"/>
              <a:ext cx="164178" cy="9097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1380259" y="3602901"/>
              <a:ext cx="393142" cy="18134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2084514" y="3635133"/>
              <a:ext cx="568223" cy="18206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155016" y="4345863"/>
              <a:ext cx="2314489" cy="282306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2562898" y="4715636"/>
              <a:ext cx="523048" cy="5268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0657" y="88785"/>
          <a:ext cx="5606404" cy="7381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207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78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7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7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7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7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7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7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78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07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7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5694934" y="2997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4934" y="91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4934" y="50759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4934" y="715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94934" y="923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4934" y="1338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934" y="113104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4934" y="1338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94934" y="1754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94934" y="196231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4934" y="2170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4934" y="2377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94934" y="2585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4934" y="279359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4934" y="3001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4934" y="3209226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0"/>
                </a:moveTo>
                <a:lnTo>
                  <a:pt x="0" y="0"/>
                </a:lnTo>
              </a:path>
              <a:path w="84454" h="635">
                <a:moveTo>
                  <a:pt x="0" y="12"/>
                </a:moveTo>
                <a:lnTo>
                  <a:pt x="84074" y="12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94934" y="3624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4934" y="3417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94934" y="3624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4934" y="4040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94934" y="424832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4934" y="4456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4934" y="4663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4934" y="487178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94934" y="507960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94934" y="5287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4934" y="5495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94934" y="5703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4934" y="591087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4934" y="611869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94934" y="6326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94934" y="6534315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4">
                <a:moveTo>
                  <a:pt x="84074" y="12"/>
                </a:moveTo>
                <a:lnTo>
                  <a:pt x="0" y="12"/>
                </a:lnTo>
              </a:path>
              <a:path w="84454" h="63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94934" y="674215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94934" y="7157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94934" y="6949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94934" y="715779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94934" y="7365607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94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5483936" y="0"/>
            <a:ext cx="6350" cy="92075"/>
            <a:chOff x="5483936" y="0"/>
            <a:chExt cx="6350" cy="92075"/>
          </a:xfrm>
        </p:grpSpPr>
        <p:sp>
          <p:nvSpPr>
            <p:cNvPr id="46" name="object 46"/>
            <p:cNvSpPr/>
            <p:nvPr/>
          </p:nvSpPr>
          <p:spPr>
            <a:xfrm>
              <a:off x="5487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87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5279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5068290" y="0"/>
            <a:ext cx="6985" cy="92075"/>
            <a:chOff x="5068290" y="0"/>
            <a:chExt cx="6985" cy="92075"/>
          </a:xfrm>
        </p:grpSpPr>
        <p:sp>
          <p:nvSpPr>
            <p:cNvPr id="50" name="object 50"/>
            <p:cNvSpPr/>
            <p:nvPr/>
          </p:nvSpPr>
          <p:spPr>
            <a:xfrm>
              <a:off x="5071478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71465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4860480" y="0"/>
            <a:ext cx="6350" cy="92075"/>
            <a:chOff x="4860480" y="0"/>
            <a:chExt cx="6350" cy="92075"/>
          </a:xfrm>
        </p:grpSpPr>
        <p:sp>
          <p:nvSpPr>
            <p:cNvPr id="53" name="object 53"/>
            <p:cNvSpPr/>
            <p:nvPr/>
          </p:nvSpPr>
          <p:spPr>
            <a:xfrm>
              <a:off x="4863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63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4655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4444834" y="0"/>
            <a:ext cx="6985" cy="92075"/>
            <a:chOff x="4444834" y="0"/>
            <a:chExt cx="6985" cy="92075"/>
          </a:xfrm>
        </p:grpSpPr>
        <p:sp>
          <p:nvSpPr>
            <p:cNvPr id="57" name="object 57"/>
            <p:cNvSpPr/>
            <p:nvPr/>
          </p:nvSpPr>
          <p:spPr>
            <a:xfrm>
              <a:off x="4448022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448009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237024" y="0"/>
            <a:ext cx="6350" cy="92075"/>
            <a:chOff x="4237024" y="0"/>
            <a:chExt cx="6350" cy="92075"/>
          </a:xfrm>
        </p:grpSpPr>
        <p:sp>
          <p:nvSpPr>
            <p:cNvPr id="60" name="object 60"/>
            <p:cNvSpPr/>
            <p:nvPr/>
          </p:nvSpPr>
          <p:spPr>
            <a:xfrm>
              <a:off x="4240199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40199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4029202" y="0"/>
            <a:ext cx="6985" cy="92075"/>
            <a:chOff x="4029202" y="0"/>
            <a:chExt cx="6985" cy="92075"/>
          </a:xfrm>
        </p:grpSpPr>
        <p:sp>
          <p:nvSpPr>
            <p:cNvPr id="63" name="object 63"/>
            <p:cNvSpPr/>
            <p:nvPr/>
          </p:nvSpPr>
          <p:spPr>
            <a:xfrm>
              <a:off x="4032389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32377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3821391" y="0"/>
            <a:ext cx="6350" cy="92075"/>
            <a:chOff x="3821391" y="0"/>
            <a:chExt cx="6350" cy="92075"/>
          </a:xfrm>
        </p:grpSpPr>
        <p:sp>
          <p:nvSpPr>
            <p:cNvPr id="66" name="object 66"/>
            <p:cNvSpPr/>
            <p:nvPr/>
          </p:nvSpPr>
          <p:spPr>
            <a:xfrm>
              <a:off x="3824566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824566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3613568" y="0"/>
            <a:ext cx="6350" cy="92075"/>
            <a:chOff x="3613568" y="0"/>
            <a:chExt cx="6350" cy="92075"/>
          </a:xfrm>
        </p:grpSpPr>
        <p:sp>
          <p:nvSpPr>
            <p:cNvPr id="69" name="object 69"/>
            <p:cNvSpPr/>
            <p:nvPr/>
          </p:nvSpPr>
          <p:spPr>
            <a:xfrm>
              <a:off x="3616743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16743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3405746" y="0"/>
            <a:ext cx="6985" cy="92075"/>
            <a:chOff x="3405746" y="0"/>
            <a:chExt cx="6985" cy="92075"/>
          </a:xfrm>
        </p:grpSpPr>
        <p:sp>
          <p:nvSpPr>
            <p:cNvPr id="72" name="object 72"/>
            <p:cNvSpPr/>
            <p:nvPr/>
          </p:nvSpPr>
          <p:spPr>
            <a:xfrm>
              <a:off x="3408934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08921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3197936" y="0"/>
            <a:ext cx="6350" cy="92075"/>
            <a:chOff x="3197936" y="0"/>
            <a:chExt cx="6350" cy="92075"/>
          </a:xfrm>
        </p:grpSpPr>
        <p:sp>
          <p:nvSpPr>
            <p:cNvPr id="75" name="object 75"/>
            <p:cNvSpPr/>
            <p:nvPr/>
          </p:nvSpPr>
          <p:spPr>
            <a:xfrm>
              <a:off x="3201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01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2990113" y="0"/>
            <a:ext cx="6350" cy="92075"/>
            <a:chOff x="2990113" y="0"/>
            <a:chExt cx="6350" cy="92075"/>
          </a:xfrm>
        </p:grpSpPr>
        <p:sp>
          <p:nvSpPr>
            <p:cNvPr id="78" name="object 78"/>
            <p:cNvSpPr/>
            <p:nvPr/>
          </p:nvSpPr>
          <p:spPr>
            <a:xfrm>
              <a:off x="2993288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93288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2782290" y="0"/>
            <a:ext cx="6985" cy="92075"/>
            <a:chOff x="2782290" y="0"/>
            <a:chExt cx="6985" cy="92075"/>
          </a:xfrm>
        </p:grpSpPr>
        <p:sp>
          <p:nvSpPr>
            <p:cNvPr id="81" name="object 81"/>
            <p:cNvSpPr/>
            <p:nvPr/>
          </p:nvSpPr>
          <p:spPr>
            <a:xfrm>
              <a:off x="2785478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785465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2574480" y="0"/>
            <a:ext cx="6350" cy="92075"/>
            <a:chOff x="2574480" y="0"/>
            <a:chExt cx="6350" cy="92075"/>
          </a:xfrm>
        </p:grpSpPr>
        <p:sp>
          <p:nvSpPr>
            <p:cNvPr id="84" name="object 84"/>
            <p:cNvSpPr/>
            <p:nvPr/>
          </p:nvSpPr>
          <p:spPr>
            <a:xfrm>
              <a:off x="2577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577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/>
          <p:nvPr/>
        </p:nvSpPr>
        <p:spPr>
          <a:xfrm>
            <a:off x="2369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object 87"/>
          <p:cNvGrpSpPr/>
          <p:nvPr/>
        </p:nvGrpSpPr>
        <p:grpSpPr>
          <a:xfrm>
            <a:off x="2158834" y="0"/>
            <a:ext cx="6985" cy="92075"/>
            <a:chOff x="2158834" y="0"/>
            <a:chExt cx="6985" cy="92075"/>
          </a:xfrm>
        </p:grpSpPr>
        <p:sp>
          <p:nvSpPr>
            <p:cNvPr id="88" name="object 88"/>
            <p:cNvSpPr/>
            <p:nvPr/>
          </p:nvSpPr>
          <p:spPr>
            <a:xfrm>
              <a:off x="2162022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162009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1951024" y="0"/>
            <a:ext cx="6350" cy="92075"/>
            <a:chOff x="1951024" y="0"/>
            <a:chExt cx="6350" cy="92075"/>
          </a:xfrm>
        </p:grpSpPr>
        <p:sp>
          <p:nvSpPr>
            <p:cNvPr id="91" name="object 91"/>
            <p:cNvSpPr/>
            <p:nvPr/>
          </p:nvSpPr>
          <p:spPr>
            <a:xfrm>
              <a:off x="1954199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954199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1743201" y="0"/>
            <a:ext cx="6350" cy="92075"/>
            <a:chOff x="1743201" y="0"/>
            <a:chExt cx="6350" cy="92075"/>
          </a:xfrm>
        </p:grpSpPr>
        <p:sp>
          <p:nvSpPr>
            <p:cNvPr id="94" name="object 94"/>
            <p:cNvSpPr/>
            <p:nvPr/>
          </p:nvSpPr>
          <p:spPr>
            <a:xfrm>
              <a:off x="1746376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46376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1535379" y="0"/>
            <a:ext cx="6985" cy="92075"/>
            <a:chOff x="1535379" y="0"/>
            <a:chExt cx="6985" cy="92075"/>
          </a:xfrm>
        </p:grpSpPr>
        <p:sp>
          <p:nvSpPr>
            <p:cNvPr id="97" name="object 97"/>
            <p:cNvSpPr/>
            <p:nvPr/>
          </p:nvSpPr>
          <p:spPr>
            <a:xfrm>
              <a:off x="1538566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538554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4" h="92075">
                  <a:moveTo>
                    <a:pt x="0" y="0"/>
                  </a:moveTo>
                  <a:lnTo>
                    <a:pt x="0" y="91960"/>
                  </a:lnTo>
                </a:path>
                <a:path w="634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1327569" y="0"/>
            <a:ext cx="6350" cy="92075"/>
            <a:chOff x="1327569" y="0"/>
            <a:chExt cx="6350" cy="92075"/>
          </a:xfrm>
        </p:grpSpPr>
        <p:sp>
          <p:nvSpPr>
            <p:cNvPr id="100" name="object 100"/>
            <p:cNvSpPr/>
            <p:nvPr/>
          </p:nvSpPr>
          <p:spPr>
            <a:xfrm>
              <a:off x="1330744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330744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1119746" y="0"/>
            <a:ext cx="6985" cy="92075"/>
            <a:chOff x="1119746" y="0"/>
            <a:chExt cx="6985" cy="92075"/>
          </a:xfrm>
        </p:grpSpPr>
        <p:sp>
          <p:nvSpPr>
            <p:cNvPr id="103" name="object 103"/>
            <p:cNvSpPr/>
            <p:nvPr/>
          </p:nvSpPr>
          <p:spPr>
            <a:xfrm>
              <a:off x="1122933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22921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4" h="92075">
                  <a:moveTo>
                    <a:pt x="0" y="0"/>
                  </a:moveTo>
                  <a:lnTo>
                    <a:pt x="0" y="91960"/>
                  </a:lnTo>
                </a:path>
                <a:path w="634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911936" y="0"/>
            <a:ext cx="6350" cy="92075"/>
            <a:chOff x="911936" y="0"/>
            <a:chExt cx="6350" cy="92075"/>
          </a:xfrm>
        </p:grpSpPr>
        <p:sp>
          <p:nvSpPr>
            <p:cNvPr id="106" name="object 106"/>
            <p:cNvSpPr/>
            <p:nvPr/>
          </p:nvSpPr>
          <p:spPr>
            <a:xfrm>
              <a:off x="915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15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704113" y="0"/>
            <a:ext cx="6350" cy="92075"/>
            <a:chOff x="704113" y="0"/>
            <a:chExt cx="6350" cy="92075"/>
          </a:xfrm>
        </p:grpSpPr>
        <p:sp>
          <p:nvSpPr>
            <p:cNvPr id="109" name="object 109"/>
            <p:cNvSpPr/>
            <p:nvPr/>
          </p:nvSpPr>
          <p:spPr>
            <a:xfrm>
              <a:off x="707288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07288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496290" y="0"/>
            <a:ext cx="6350" cy="92075"/>
            <a:chOff x="496290" y="0"/>
            <a:chExt cx="6350" cy="92075"/>
          </a:xfrm>
        </p:grpSpPr>
        <p:sp>
          <p:nvSpPr>
            <p:cNvPr id="112" name="object 112"/>
            <p:cNvSpPr/>
            <p:nvPr/>
          </p:nvSpPr>
          <p:spPr>
            <a:xfrm>
              <a:off x="49946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946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288467" y="0"/>
            <a:ext cx="6985" cy="92075"/>
            <a:chOff x="288467" y="0"/>
            <a:chExt cx="6985" cy="92075"/>
          </a:xfrm>
        </p:grpSpPr>
        <p:sp>
          <p:nvSpPr>
            <p:cNvPr id="115" name="object 115"/>
            <p:cNvSpPr/>
            <p:nvPr/>
          </p:nvSpPr>
          <p:spPr>
            <a:xfrm>
              <a:off x="291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91642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/>
          <p:nvPr/>
        </p:nvSpPr>
        <p:spPr>
          <a:xfrm>
            <a:off x="83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0" y="91960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0" y="207810"/>
                </a:moveTo>
                <a:lnTo>
                  <a:pt x="83832" y="207810"/>
                </a:lnTo>
                <a:lnTo>
                  <a:pt x="83832" y="0"/>
                </a:lnTo>
                <a:lnTo>
                  <a:pt x="0" y="0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9" name="object 119"/>
          <p:cNvGrpSpPr/>
          <p:nvPr/>
        </p:nvGrpSpPr>
        <p:grpSpPr>
          <a:xfrm>
            <a:off x="-3175" y="504405"/>
            <a:ext cx="90805" cy="629920"/>
            <a:chOff x="-3175" y="504405"/>
            <a:chExt cx="90805" cy="629920"/>
          </a:xfrm>
        </p:grpSpPr>
        <p:sp>
          <p:nvSpPr>
            <p:cNvPr id="120" name="object 120"/>
            <p:cNvSpPr/>
            <p:nvPr/>
          </p:nvSpPr>
          <p:spPr>
            <a:xfrm>
              <a:off x="0" y="507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0" y="715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923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/>
          <p:nvPr/>
        </p:nvSpPr>
        <p:spPr>
          <a:xfrm>
            <a:off x="0" y="1131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80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80">
                <a:moveTo>
                  <a:pt x="83832" y="207822"/>
                </a:moveTo>
                <a:lnTo>
                  <a:pt x="83832" y="0"/>
                </a:lnTo>
                <a:lnTo>
                  <a:pt x="0" y="0"/>
                </a:lnTo>
              </a:path>
              <a:path w="84455" h="208280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" name="object 124"/>
          <p:cNvGrpSpPr/>
          <p:nvPr/>
        </p:nvGrpSpPr>
        <p:grpSpPr>
          <a:xfrm>
            <a:off x="-3175" y="1335696"/>
            <a:ext cx="90805" cy="2084705"/>
            <a:chOff x="-3175" y="1335696"/>
            <a:chExt cx="90805" cy="2084705"/>
          </a:xfrm>
        </p:grpSpPr>
        <p:sp>
          <p:nvSpPr>
            <p:cNvPr id="125" name="object 125"/>
            <p:cNvSpPr/>
            <p:nvPr/>
          </p:nvSpPr>
          <p:spPr>
            <a:xfrm>
              <a:off x="0" y="1338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80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1546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0" y="1754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0" y="1962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0" y="2170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0" y="2377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0" y="2585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0" y="2793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0" y="3001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0" y="3209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/>
          <p:nvPr/>
        </p:nvSpPr>
        <p:spPr>
          <a:xfrm>
            <a:off x="0" y="3417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83832" y="207822"/>
                </a:moveTo>
                <a:lnTo>
                  <a:pt x="83832" y="13"/>
                </a:lnTo>
                <a:lnTo>
                  <a:pt x="0" y="13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-3175" y="0"/>
            <a:ext cx="5782310" cy="7477125"/>
            <a:chOff x="-3175" y="0"/>
            <a:chExt cx="5782310" cy="7477125"/>
          </a:xfrm>
        </p:grpSpPr>
        <p:sp>
          <p:nvSpPr>
            <p:cNvPr id="137" name="object 137"/>
            <p:cNvSpPr/>
            <p:nvPr/>
          </p:nvSpPr>
          <p:spPr>
            <a:xfrm>
              <a:off x="0" y="3624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79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0" y="3832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0" y="4040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0" y="424832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0" y="4456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0" y="4663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0" y="4871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0" y="507959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0" y="5287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0" y="5495238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0" y="5703049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0" y="5910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0" y="6118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0" y="6326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0" y="653431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0" y="674215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0" y="6949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0" y="207823"/>
                  </a:moveTo>
                  <a:lnTo>
                    <a:pt x="83832" y="207823"/>
                  </a:ln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0" y="715779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0" y="7365606"/>
              <a:ext cx="84455" cy="107950"/>
            </a:xfrm>
            <a:custGeom>
              <a:avLst/>
              <a:gdLst/>
              <a:ahLst/>
              <a:cxnLst/>
              <a:rect l="l" t="t" r="r" b="b"/>
              <a:pathLst>
                <a:path w="84455" h="107950">
                  <a:moveTo>
                    <a:pt x="83832" y="10772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10795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0" y="0"/>
              <a:ext cx="5779008" cy="7473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414527" y="1411224"/>
            <a:ext cx="1784985" cy="2329180"/>
            <a:chOff x="414527" y="1411224"/>
            <a:chExt cx="1784985" cy="2329180"/>
          </a:xfrm>
        </p:grpSpPr>
        <p:sp>
          <p:nvSpPr>
            <p:cNvPr id="6" name="object 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15" y="1411224"/>
              <a:ext cx="201168" cy="2026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8340" y="716026"/>
            <a:ext cx="47917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AVL Tree</a:t>
            </a:r>
            <a:r>
              <a:rPr spc="-85" dirty="0"/>
              <a:t> </a:t>
            </a:r>
            <a:r>
              <a:rPr dirty="0"/>
              <a:t>Definition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701040" y="2033016"/>
            <a:ext cx="266700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1040" y="2971800"/>
            <a:ext cx="266700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31544" y="1937131"/>
            <a:ext cx="3228340" cy="2670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0236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AVL trees</a:t>
            </a:r>
            <a:r>
              <a:rPr sz="2800" spc="-7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are  balanced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An AVL Tree is a  </a:t>
            </a:r>
            <a:r>
              <a:rPr sz="2800" spc="-5" dirty="0">
                <a:solidFill>
                  <a:srgbClr val="BE2D00"/>
                </a:solidFill>
                <a:latin typeface="Tahoma"/>
                <a:cs typeface="Tahoma"/>
              </a:rPr>
              <a:t>binary search tree  </a:t>
            </a:r>
            <a:r>
              <a:rPr sz="2800" spc="-10" dirty="0">
                <a:solidFill>
                  <a:srgbClr val="40458C"/>
                </a:solidFill>
                <a:latin typeface="Tahoma"/>
                <a:cs typeface="Tahoma"/>
              </a:rPr>
              <a:t>such that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for every  internal node v of</a:t>
            </a:r>
            <a:r>
              <a:rPr sz="28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T,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1544" y="4582744"/>
            <a:ext cx="281432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800" spc="-5" dirty="0">
                <a:solidFill>
                  <a:srgbClr val="BE2D00"/>
                </a:solidFill>
                <a:latin typeface="Tahoma"/>
                <a:cs typeface="Tahoma"/>
              </a:rPr>
              <a:t>heights </a:t>
            </a:r>
            <a:r>
              <a:rPr sz="2800" dirty="0">
                <a:solidFill>
                  <a:srgbClr val="BE2D00"/>
                </a:solidFill>
                <a:latin typeface="Tahoma"/>
                <a:cs typeface="Tahoma"/>
              </a:rPr>
              <a:t>of </a:t>
            </a:r>
            <a:r>
              <a:rPr sz="2800" spc="-10" dirty="0">
                <a:solidFill>
                  <a:srgbClr val="BE2D00"/>
                </a:solidFill>
                <a:latin typeface="Tahoma"/>
                <a:cs typeface="Tahoma"/>
              </a:rPr>
              <a:t>the  children </a:t>
            </a:r>
            <a:r>
              <a:rPr sz="2800" dirty="0">
                <a:solidFill>
                  <a:srgbClr val="BE2D00"/>
                </a:solidFill>
                <a:latin typeface="Tahoma"/>
                <a:cs typeface="Tahoma"/>
              </a:rPr>
              <a:t>of </a:t>
            </a:r>
            <a:r>
              <a:rPr sz="2800" spc="-5" dirty="0">
                <a:solidFill>
                  <a:srgbClr val="BE2D00"/>
                </a:solidFill>
                <a:latin typeface="Tahoma"/>
                <a:cs typeface="Tahoma"/>
              </a:rPr>
              <a:t>v</a:t>
            </a:r>
            <a:r>
              <a:rPr sz="2800" spc="-30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BE2D00"/>
                </a:solidFill>
                <a:latin typeface="Tahoma"/>
                <a:cs typeface="Tahoma"/>
              </a:rPr>
              <a:t>can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1544" y="5436819"/>
            <a:ext cx="2933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BE2D00"/>
                </a:solidFill>
                <a:latin typeface="Tahoma"/>
                <a:cs typeface="Tahoma"/>
              </a:rPr>
              <a:t>differ by at most</a:t>
            </a:r>
            <a:r>
              <a:rPr sz="2800" spc="-15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BE2D00"/>
                </a:solidFill>
                <a:latin typeface="Tahoma"/>
                <a:cs typeface="Tahoma"/>
              </a:rPr>
              <a:t>1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5428" y="5511495"/>
            <a:ext cx="38696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0458C"/>
                </a:solidFill>
                <a:latin typeface="Times New Roman"/>
                <a:cs typeface="Times New Roman"/>
              </a:rPr>
              <a:t>An example 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of an </a:t>
            </a:r>
            <a:r>
              <a:rPr sz="2000" spc="-85" dirty="0">
                <a:solidFill>
                  <a:srgbClr val="40458C"/>
                </a:solidFill>
                <a:latin typeface="Times New Roman"/>
                <a:cs typeface="Times New Roman"/>
              </a:rPr>
              <a:t>AVL 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tree where</a:t>
            </a:r>
            <a:r>
              <a:rPr sz="2000" spc="-20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the  heights are shown next to the</a:t>
            </a:r>
            <a:r>
              <a:rPr sz="2000" spc="-14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58C"/>
                </a:solidFill>
                <a:latin typeface="Times New Roman"/>
                <a:cs typeface="Times New Roman"/>
              </a:rPr>
              <a:t>nodes: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74308" y="2164079"/>
            <a:ext cx="431800" cy="434340"/>
            <a:chOff x="6274308" y="2164079"/>
            <a:chExt cx="431800" cy="434340"/>
          </a:xfrm>
        </p:grpSpPr>
        <p:sp>
          <p:nvSpPr>
            <p:cNvPr id="17" name="object 17"/>
            <p:cNvSpPr/>
            <p:nvPr/>
          </p:nvSpPr>
          <p:spPr>
            <a:xfrm>
              <a:off x="6293358" y="2183129"/>
              <a:ext cx="393700" cy="396240"/>
            </a:xfrm>
            <a:custGeom>
              <a:avLst/>
              <a:gdLst/>
              <a:ahLst/>
              <a:cxnLst/>
              <a:rect l="l" t="t" r="r" b="b"/>
              <a:pathLst>
                <a:path w="393700" h="396239">
                  <a:moveTo>
                    <a:pt x="196595" y="0"/>
                  </a:moveTo>
                  <a:lnTo>
                    <a:pt x="151515" y="5229"/>
                  </a:lnTo>
                  <a:lnTo>
                    <a:pt x="110134" y="20127"/>
                  </a:lnTo>
                  <a:lnTo>
                    <a:pt x="73631" y="43507"/>
                  </a:lnTo>
                  <a:lnTo>
                    <a:pt x="43187" y="74182"/>
                  </a:lnTo>
                  <a:lnTo>
                    <a:pt x="19980" y="110967"/>
                  </a:lnTo>
                  <a:lnTo>
                    <a:pt x="5191" y="152675"/>
                  </a:lnTo>
                  <a:lnTo>
                    <a:pt x="0" y="198120"/>
                  </a:lnTo>
                  <a:lnTo>
                    <a:pt x="5191" y="243564"/>
                  </a:lnTo>
                  <a:lnTo>
                    <a:pt x="19980" y="285272"/>
                  </a:lnTo>
                  <a:lnTo>
                    <a:pt x="43187" y="322057"/>
                  </a:lnTo>
                  <a:lnTo>
                    <a:pt x="73631" y="352732"/>
                  </a:lnTo>
                  <a:lnTo>
                    <a:pt x="110134" y="376112"/>
                  </a:lnTo>
                  <a:lnTo>
                    <a:pt x="151515" y="391010"/>
                  </a:lnTo>
                  <a:lnTo>
                    <a:pt x="196595" y="396240"/>
                  </a:lnTo>
                  <a:lnTo>
                    <a:pt x="241676" y="391010"/>
                  </a:lnTo>
                  <a:lnTo>
                    <a:pt x="283057" y="376112"/>
                  </a:lnTo>
                  <a:lnTo>
                    <a:pt x="319560" y="352732"/>
                  </a:lnTo>
                  <a:lnTo>
                    <a:pt x="350004" y="322057"/>
                  </a:lnTo>
                  <a:lnTo>
                    <a:pt x="373211" y="285272"/>
                  </a:lnTo>
                  <a:lnTo>
                    <a:pt x="388000" y="243564"/>
                  </a:lnTo>
                  <a:lnTo>
                    <a:pt x="393191" y="198120"/>
                  </a:lnTo>
                  <a:lnTo>
                    <a:pt x="388000" y="152675"/>
                  </a:lnTo>
                  <a:lnTo>
                    <a:pt x="373211" y="110967"/>
                  </a:lnTo>
                  <a:lnTo>
                    <a:pt x="350004" y="74182"/>
                  </a:lnTo>
                  <a:lnTo>
                    <a:pt x="319560" y="43507"/>
                  </a:lnTo>
                  <a:lnTo>
                    <a:pt x="283057" y="20127"/>
                  </a:lnTo>
                  <a:lnTo>
                    <a:pt x="241676" y="5229"/>
                  </a:lnTo>
                  <a:lnTo>
                    <a:pt x="196595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93358" y="2183129"/>
              <a:ext cx="393700" cy="396240"/>
            </a:xfrm>
            <a:custGeom>
              <a:avLst/>
              <a:gdLst/>
              <a:ahLst/>
              <a:cxnLst/>
              <a:rect l="l" t="t" r="r" b="b"/>
              <a:pathLst>
                <a:path w="393700" h="396239">
                  <a:moveTo>
                    <a:pt x="0" y="198120"/>
                  </a:moveTo>
                  <a:lnTo>
                    <a:pt x="5191" y="152675"/>
                  </a:lnTo>
                  <a:lnTo>
                    <a:pt x="19980" y="110967"/>
                  </a:lnTo>
                  <a:lnTo>
                    <a:pt x="43187" y="74183"/>
                  </a:lnTo>
                  <a:lnTo>
                    <a:pt x="73631" y="43507"/>
                  </a:lnTo>
                  <a:lnTo>
                    <a:pt x="110134" y="20127"/>
                  </a:lnTo>
                  <a:lnTo>
                    <a:pt x="151515" y="5229"/>
                  </a:lnTo>
                  <a:lnTo>
                    <a:pt x="196595" y="0"/>
                  </a:lnTo>
                  <a:lnTo>
                    <a:pt x="241676" y="5229"/>
                  </a:lnTo>
                  <a:lnTo>
                    <a:pt x="283057" y="20127"/>
                  </a:lnTo>
                  <a:lnTo>
                    <a:pt x="319560" y="43507"/>
                  </a:lnTo>
                  <a:lnTo>
                    <a:pt x="350004" y="74183"/>
                  </a:lnTo>
                  <a:lnTo>
                    <a:pt x="373211" y="110967"/>
                  </a:lnTo>
                  <a:lnTo>
                    <a:pt x="388000" y="152675"/>
                  </a:lnTo>
                  <a:lnTo>
                    <a:pt x="393191" y="198120"/>
                  </a:lnTo>
                  <a:lnTo>
                    <a:pt x="388000" y="243564"/>
                  </a:lnTo>
                  <a:lnTo>
                    <a:pt x="373211" y="285272"/>
                  </a:lnTo>
                  <a:lnTo>
                    <a:pt x="350004" y="322057"/>
                  </a:lnTo>
                  <a:lnTo>
                    <a:pt x="319560" y="352733"/>
                  </a:lnTo>
                  <a:lnTo>
                    <a:pt x="283057" y="376112"/>
                  </a:lnTo>
                  <a:lnTo>
                    <a:pt x="241676" y="391010"/>
                  </a:lnTo>
                  <a:lnTo>
                    <a:pt x="196595" y="396240"/>
                  </a:lnTo>
                  <a:lnTo>
                    <a:pt x="151515" y="391010"/>
                  </a:lnTo>
                  <a:lnTo>
                    <a:pt x="110134" y="376112"/>
                  </a:lnTo>
                  <a:lnTo>
                    <a:pt x="73631" y="352733"/>
                  </a:lnTo>
                  <a:lnTo>
                    <a:pt x="43187" y="322057"/>
                  </a:lnTo>
                  <a:lnTo>
                    <a:pt x="19980" y="285272"/>
                  </a:lnTo>
                  <a:lnTo>
                    <a:pt x="5191" y="243564"/>
                  </a:lnTo>
                  <a:lnTo>
                    <a:pt x="0" y="198120"/>
                  </a:lnTo>
                  <a:close/>
                </a:path>
              </a:pathLst>
            </a:custGeom>
            <a:ln w="38100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19469" y="220078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6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50865" y="2534157"/>
            <a:ext cx="2357755" cy="666750"/>
            <a:chOff x="5150865" y="2534157"/>
            <a:chExt cx="2357755" cy="666750"/>
          </a:xfrm>
        </p:grpSpPr>
        <p:sp>
          <p:nvSpPr>
            <p:cNvPr id="21" name="object 21"/>
            <p:cNvSpPr/>
            <p:nvPr/>
          </p:nvSpPr>
          <p:spPr>
            <a:xfrm>
              <a:off x="5497829" y="2544318"/>
              <a:ext cx="2000250" cy="297815"/>
            </a:xfrm>
            <a:custGeom>
              <a:avLst/>
              <a:gdLst/>
              <a:ahLst/>
              <a:cxnLst/>
              <a:rect l="l" t="t" r="r" b="b"/>
              <a:pathLst>
                <a:path w="2000250" h="297814">
                  <a:moveTo>
                    <a:pt x="2000123" y="215392"/>
                  </a:moveTo>
                  <a:lnTo>
                    <a:pt x="1132331" y="0"/>
                  </a:lnTo>
                </a:path>
                <a:path w="2000250" h="297814">
                  <a:moveTo>
                    <a:pt x="0" y="297688"/>
                  </a:moveTo>
                  <a:lnTo>
                    <a:pt x="852170" y="0"/>
                  </a:lnTo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61025" y="2794253"/>
              <a:ext cx="394970" cy="396240"/>
            </a:xfrm>
            <a:custGeom>
              <a:avLst/>
              <a:gdLst/>
              <a:ahLst/>
              <a:cxnLst/>
              <a:rect l="l" t="t" r="r" b="b"/>
              <a:pathLst>
                <a:path w="394970" h="396239">
                  <a:moveTo>
                    <a:pt x="197358" y="0"/>
                  </a:moveTo>
                  <a:lnTo>
                    <a:pt x="152115" y="5229"/>
                  </a:lnTo>
                  <a:lnTo>
                    <a:pt x="110578" y="20127"/>
                  </a:lnTo>
                  <a:lnTo>
                    <a:pt x="73933" y="43507"/>
                  </a:lnTo>
                  <a:lnTo>
                    <a:pt x="43367" y="74182"/>
                  </a:lnTo>
                  <a:lnTo>
                    <a:pt x="20065" y="110967"/>
                  </a:lnTo>
                  <a:lnTo>
                    <a:pt x="5214" y="152675"/>
                  </a:lnTo>
                  <a:lnTo>
                    <a:pt x="0" y="198120"/>
                  </a:lnTo>
                  <a:lnTo>
                    <a:pt x="5214" y="243564"/>
                  </a:lnTo>
                  <a:lnTo>
                    <a:pt x="20065" y="285272"/>
                  </a:lnTo>
                  <a:lnTo>
                    <a:pt x="43367" y="322057"/>
                  </a:lnTo>
                  <a:lnTo>
                    <a:pt x="73933" y="352732"/>
                  </a:lnTo>
                  <a:lnTo>
                    <a:pt x="110578" y="376112"/>
                  </a:lnTo>
                  <a:lnTo>
                    <a:pt x="152115" y="391010"/>
                  </a:lnTo>
                  <a:lnTo>
                    <a:pt x="197358" y="396240"/>
                  </a:lnTo>
                  <a:lnTo>
                    <a:pt x="242600" y="391010"/>
                  </a:lnTo>
                  <a:lnTo>
                    <a:pt x="284137" y="376112"/>
                  </a:lnTo>
                  <a:lnTo>
                    <a:pt x="320782" y="352732"/>
                  </a:lnTo>
                  <a:lnTo>
                    <a:pt x="351348" y="322057"/>
                  </a:lnTo>
                  <a:lnTo>
                    <a:pt x="374650" y="285272"/>
                  </a:lnTo>
                  <a:lnTo>
                    <a:pt x="389501" y="243564"/>
                  </a:lnTo>
                  <a:lnTo>
                    <a:pt x="394715" y="198120"/>
                  </a:lnTo>
                  <a:lnTo>
                    <a:pt x="389501" y="152675"/>
                  </a:lnTo>
                  <a:lnTo>
                    <a:pt x="374650" y="110967"/>
                  </a:lnTo>
                  <a:lnTo>
                    <a:pt x="351348" y="74182"/>
                  </a:lnTo>
                  <a:lnTo>
                    <a:pt x="320782" y="43507"/>
                  </a:lnTo>
                  <a:lnTo>
                    <a:pt x="284137" y="20127"/>
                  </a:lnTo>
                  <a:lnTo>
                    <a:pt x="242600" y="5229"/>
                  </a:lnTo>
                  <a:lnTo>
                    <a:pt x="197358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61025" y="2794253"/>
              <a:ext cx="394970" cy="396240"/>
            </a:xfrm>
            <a:custGeom>
              <a:avLst/>
              <a:gdLst/>
              <a:ahLst/>
              <a:cxnLst/>
              <a:rect l="l" t="t" r="r" b="b"/>
              <a:pathLst>
                <a:path w="394970" h="396239">
                  <a:moveTo>
                    <a:pt x="0" y="198120"/>
                  </a:moveTo>
                  <a:lnTo>
                    <a:pt x="5214" y="152675"/>
                  </a:lnTo>
                  <a:lnTo>
                    <a:pt x="20065" y="110967"/>
                  </a:lnTo>
                  <a:lnTo>
                    <a:pt x="43367" y="74183"/>
                  </a:lnTo>
                  <a:lnTo>
                    <a:pt x="73933" y="43507"/>
                  </a:lnTo>
                  <a:lnTo>
                    <a:pt x="110578" y="20127"/>
                  </a:lnTo>
                  <a:lnTo>
                    <a:pt x="152115" y="5229"/>
                  </a:lnTo>
                  <a:lnTo>
                    <a:pt x="197358" y="0"/>
                  </a:lnTo>
                  <a:lnTo>
                    <a:pt x="242600" y="5229"/>
                  </a:lnTo>
                  <a:lnTo>
                    <a:pt x="284137" y="20127"/>
                  </a:lnTo>
                  <a:lnTo>
                    <a:pt x="320782" y="43507"/>
                  </a:lnTo>
                  <a:lnTo>
                    <a:pt x="351348" y="74183"/>
                  </a:lnTo>
                  <a:lnTo>
                    <a:pt x="374650" y="110967"/>
                  </a:lnTo>
                  <a:lnTo>
                    <a:pt x="389501" y="152675"/>
                  </a:lnTo>
                  <a:lnTo>
                    <a:pt x="394715" y="198120"/>
                  </a:lnTo>
                  <a:lnTo>
                    <a:pt x="389501" y="243564"/>
                  </a:lnTo>
                  <a:lnTo>
                    <a:pt x="374650" y="285272"/>
                  </a:lnTo>
                  <a:lnTo>
                    <a:pt x="351348" y="322057"/>
                  </a:lnTo>
                  <a:lnTo>
                    <a:pt x="320782" y="352733"/>
                  </a:lnTo>
                  <a:lnTo>
                    <a:pt x="284137" y="376112"/>
                  </a:lnTo>
                  <a:lnTo>
                    <a:pt x="242600" y="391010"/>
                  </a:lnTo>
                  <a:lnTo>
                    <a:pt x="197358" y="396240"/>
                  </a:lnTo>
                  <a:lnTo>
                    <a:pt x="152115" y="391010"/>
                  </a:lnTo>
                  <a:lnTo>
                    <a:pt x="110578" y="376112"/>
                  </a:lnTo>
                  <a:lnTo>
                    <a:pt x="73933" y="352733"/>
                  </a:lnTo>
                  <a:lnTo>
                    <a:pt x="43367" y="322057"/>
                  </a:lnTo>
                  <a:lnTo>
                    <a:pt x="20065" y="285272"/>
                  </a:lnTo>
                  <a:lnTo>
                    <a:pt x="5214" y="243564"/>
                  </a:lnTo>
                  <a:lnTo>
                    <a:pt x="0" y="198120"/>
                  </a:lnTo>
                  <a:close/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88660" y="281190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289038" y="2761233"/>
            <a:ext cx="415290" cy="415290"/>
            <a:chOff x="7289038" y="2761233"/>
            <a:chExt cx="415290" cy="415290"/>
          </a:xfrm>
        </p:grpSpPr>
        <p:sp>
          <p:nvSpPr>
            <p:cNvPr id="26" name="object 26"/>
            <p:cNvSpPr/>
            <p:nvPr/>
          </p:nvSpPr>
          <p:spPr>
            <a:xfrm>
              <a:off x="7299198" y="2771393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69">
                  <a:moveTo>
                    <a:pt x="197357" y="0"/>
                  </a:moveTo>
                  <a:lnTo>
                    <a:pt x="152115" y="5214"/>
                  </a:lnTo>
                  <a:lnTo>
                    <a:pt x="110578" y="20065"/>
                  </a:lnTo>
                  <a:lnTo>
                    <a:pt x="73933" y="43367"/>
                  </a:lnTo>
                  <a:lnTo>
                    <a:pt x="43367" y="73933"/>
                  </a:lnTo>
                  <a:lnTo>
                    <a:pt x="20065" y="110578"/>
                  </a:lnTo>
                  <a:lnTo>
                    <a:pt x="5214" y="152115"/>
                  </a:lnTo>
                  <a:lnTo>
                    <a:pt x="0" y="197357"/>
                  </a:lnTo>
                  <a:lnTo>
                    <a:pt x="5214" y="242600"/>
                  </a:lnTo>
                  <a:lnTo>
                    <a:pt x="20065" y="284137"/>
                  </a:lnTo>
                  <a:lnTo>
                    <a:pt x="43367" y="320782"/>
                  </a:lnTo>
                  <a:lnTo>
                    <a:pt x="73933" y="351348"/>
                  </a:lnTo>
                  <a:lnTo>
                    <a:pt x="110578" y="374650"/>
                  </a:lnTo>
                  <a:lnTo>
                    <a:pt x="152115" y="389501"/>
                  </a:lnTo>
                  <a:lnTo>
                    <a:pt x="197357" y="394715"/>
                  </a:lnTo>
                  <a:lnTo>
                    <a:pt x="242600" y="389501"/>
                  </a:lnTo>
                  <a:lnTo>
                    <a:pt x="284137" y="374650"/>
                  </a:lnTo>
                  <a:lnTo>
                    <a:pt x="320782" y="351348"/>
                  </a:lnTo>
                  <a:lnTo>
                    <a:pt x="351348" y="320782"/>
                  </a:lnTo>
                  <a:lnTo>
                    <a:pt x="374650" y="284137"/>
                  </a:lnTo>
                  <a:lnTo>
                    <a:pt x="389501" y="242600"/>
                  </a:lnTo>
                  <a:lnTo>
                    <a:pt x="394716" y="197357"/>
                  </a:lnTo>
                  <a:lnTo>
                    <a:pt x="389501" y="152115"/>
                  </a:lnTo>
                  <a:lnTo>
                    <a:pt x="374650" y="110578"/>
                  </a:lnTo>
                  <a:lnTo>
                    <a:pt x="351348" y="73933"/>
                  </a:lnTo>
                  <a:lnTo>
                    <a:pt x="320782" y="43367"/>
                  </a:lnTo>
                  <a:lnTo>
                    <a:pt x="284137" y="20065"/>
                  </a:lnTo>
                  <a:lnTo>
                    <a:pt x="242600" y="5214"/>
                  </a:lnTo>
                  <a:lnTo>
                    <a:pt x="19735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99198" y="2771393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69">
                  <a:moveTo>
                    <a:pt x="0" y="197358"/>
                  </a:moveTo>
                  <a:lnTo>
                    <a:pt x="5214" y="152115"/>
                  </a:lnTo>
                  <a:lnTo>
                    <a:pt x="20065" y="110579"/>
                  </a:lnTo>
                  <a:lnTo>
                    <a:pt x="43367" y="73934"/>
                  </a:lnTo>
                  <a:lnTo>
                    <a:pt x="73933" y="43367"/>
                  </a:lnTo>
                  <a:lnTo>
                    <a:pt x="110578" y="20065"/>
                  </a:lnTo>
                  <a:lnTo>
                    <a:pt x="152115" y="5214"/>
                  </a:lnTo>
                  <a:lnTo>
                    <a:pt x="197357" y="0"/>
                  </a:lnTo>
                  <a:lnTo>
                    <a:pt x="242600" y="5214"/>
                  </a:lnTo>
                  <a:lnTo>
                    <a:pt x="284137" y="20065"/>
                  </a:lnTo>
                  <a:lnTo>
                    <a:pt x="320782" y="43367"/>
                  </a:lnTo>
                  <a:lnTo>
                    <a:pt x="351348" y="73934"/>
                  </a:lnTo>
                  <a:lnTo>
                    <a:pt x="374650" y="110579"/>
                  </a:lnTo>
                  <a:lnTo>
                    <a:pt x="389501" y="152115"/>
                  </a:lnTo>
                  <a:lnTo>
                    <a:pt x="394716" y="197358"/>
                  </a:lnTo>
                  <a:lnTo>
                    <a:pt x="389501" y="242600"/>
                  </a:lnTo>
                  <a:lnTo>
                    <a:pt x="374650" y="284137"/>
                  </a:lnTo>
                  <a:lnTo>
                    <a:pt x="351348" y="320782"/>
                  </a:lnTo>
                  <a:lnTo>
                    <a:pt x="320782" y="351349"/>
                  </a:lnTo>
                  <a:lnTo>
                    <a:pt x="284137" y="374651"/>
                  </a:lnTo>
                  <a:lnTo>
                    <a:pt x="242600" y="389502"/>
                  </a:lnTo>
                  <a:lnTo>
                    <a:pt x="197357" y="394716"/>
                  </a:lnTo>
                  <a:lnTo>
                    <a:pt x="152115" y="389502"/>
                  </a:lnTo>
                  <a:lnTo>
                    <a:pt x="110578" y="374651"/>
                  </a:lnTo>
                  <a:lnTo>
                    <a:pt x="73933" y="351349"/>
                  </a:lnTo>
                  <a:lnTo>
                    <a:pt x="43367" y="320782"/>
                  </a:lnTo>
                  <a:lnTo>
                    <a:pt x="20065" y="284137"/>
                  </a:lnTo>
                  <a:lnTo>
                    <a:pt x="5214" y="242600"/>
                  </a:lnTo>
                  <a:lnTo>
                    <a:pt x="0" y="197358"/>
                  </a:lnTo>
                  <a:close/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374763" y="2788412"/>
            <a:ext cx="236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BE2D00"/>
                </a:solidFill>
                <a:latin typeface="Times New Roman"/>
                <a:cs typeface="Times New Roman"/>
              </a:rPr>
              <a:t>11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486402" y="3133089"/>
            <a:ext cx="2647950" cy="772160"/>
            <a:chOff x="4486402" y="3133089"/>
            <a:chExt cx="2647950" cy="772160"/>
          </a:xfrm>
        </p:grpSpPr>
        <p:sp>
          <p:nvSpPr>
            <p:cNvPr id="30" name="object 30"/>
            <p:cNvSpPr/>
            <p:nvPr/>
          </p:nvSpPr>
          <p:spPr>
            <a:xfrm>
              <a:off x="5677662" y="3499865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70">
                  <a:moveTo>
                    <a:pt x="197358" y="0"/>
                  </a:moveTo>
                  <a:lnTo>
                    <a:pt x="152115" y="5214"/>
                  </a:lnTo>
                  <a:lnTo>
                    <a:pt x="110578" y="20065"/>
                  </a:lnTo>
                  <a:lnTo>
                    <a:pt x="73933" y="43367"/>
                  </a:lnTo>
                  <a:lnTo>
                    <a:pt x="43367" y="73933"/>
                  </a:lnTo>
                  <a:lnTo>
                    <a:pt x="20065" y="110578"/>
                  </a:lnTo>
                  <a:lnTo>
                    <a:pt x="5214" y="152115"/>
                  </a:lnTo>
                  <a:lnTo>
                    <a:pt x="0" y="197358"/>
                  </a:lnTo>
                  <a:lnTo>
                    <a:pt x="5214" y="242600"/>
                  </a:lnTo>
                  <a:lnTo>
                    <a:pt x="20065" y="284137"/>
                  </a:lnTo>
                  <a:lnTo>
                    <a:pt x="43367" y="320782"/>
                  </a:lnTo>
                  <a:lnTo>
                    <a:pt x="73933" y="351348"/>
                  </a:lnTo>
                  <a:lnTo>
                    <a:pt x="110578" y="374650"/>
                  </a:lnTo>
                  <a:lnTo>
                    <a:pt x="152115" y="389501"/>
                  </a:lnTo>
                  <a:lnTo>
                    <a:pt x="197358" y="394716"/>
                  </a:lnTo>
                  <a:lnTo>
                    <a:pt x="242600" y="389501"/>
                  </a:lnTo>
                  <a:lnTo>
                    <a:pt x="284137" y="374650"/>
                  </a:lnTo>
                  <a:lnTo>
                    <a:pt x="320782" y="351348"/>
                  </a:lnTo>
                  <a:lnTo>
                    <a:pt x="351348" y="320782"/>
                  </a:lnTo>
                  <a:lnTo>
                    <a:pt x="374650" y="284137"/>
                  </a:lnTo>
                  <a:lnTo>
                    <a:pt x="389501" y="242600"/>
                  </a:lnTo>
                  <a:lnTo>
                    <a:pt x="394715" y="197358"/>
                  </a:lnTo>
                  <a:lnTo>
                    <a:pt x="389501" y="152115"/>
                  </a:lnTo>
                  <a:lnTo>
                    <a:pt x="374650" y="110578"/>
                  </a:lnTo>
                  <a:lnTo>
                    <a:pt x="351348" y="73933"/>
                  </a:lnTo>
                  <a:lnTo>
                    <a:pt x="320782" y="43367"/>
                  </a:lnTo>
                  <a:lnTo>
                    <a:pt x="284137" y="20065"/>
                  </a:lnTo>
                  <a:lnTo>
                    <a:pt x="242600" y="5214"/>
                  </a:lnTo>
                  <a:lnTo>
                    <a:pt x="197358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97830" y="3143250"/>
              <a:ext cx="574675" cy="751840"/>
            </a:xfrm>
            <a:custGeom>
              <a:avLst/>
              <a:gdLst/>
              <a:ahLst/>
              <a:cxnLst/>
              <a:rect l="l" t="t" r="r" b="b"/>
              <a:pathLst>
                <a:path w="574675" h="751839">
                  <a:moveTo>
                    <a:pt x="179832" y="553974"/>
                  </a:moveTo>
                  <a:lnTo>
                    <a:pt x="185046" y="508731"/>
                  </a:lnTo>
                  <a:lnTo>
                    <a:pt x="199897" y="467194"/>
                  </a:lnTo>
                  <a:lnTo>
                    <a:pt x="223199" y="430549"/>
                  </a:lnTo>
                  <a:lnTo>
                    <a:pt x="253765" y="399983"/>
                  </a:lnTo>
                  <a:lnTo>
                    <a:pt x="290410" y="376681"/>
                  </a:lnTo>
                  <a:lnTo>
                    <a:pt x="331947" y="361830"/>
                  </a:lnTo>
                  <a:lnTo>
                    <a:pt x="377190" y="356615"/>
                  </a:lnTo>
                  <a:lnTo>
                    <a:pt x="422432" y="361830"/>
                  </a:lnTo>
                  <a:lnTo>
                    <a:pt x="463969" y="376681"/>
                  </a:lnTo>
                  <a:lnTo>
                    <a:pt x="500614" y="399983"/>
                  </a:lnTo>
                  <a:lnTo>
                    <a:pt x="531180" y="430549"/>
                  </a:lnTo>
                  <a:lnTo>
                    <a:pt x="554482" y="467194"/>
                  </a:lnTo>
                  <a:lnTo>
                    <a:pt x="569333" y="508731"/>
                  </a:lnTo>
                  <a:lnTo>
                    <a:pt x="574548" y="553974"/>
                  </a:lnTo>
                  <a:lnTo>
                    <a:pt x="569333" y="599216"/>
                  </a:lnTo>
                  <a:lnTo>
                    <a:pt x="554482" y="640753"/>
                  </a:lnTo>
                  <a:lnTo>
                    <a:pt x="531180" y="677398"/>
                  </a:lnTo>
                  <a:lnTo>
                    <a:pt x="500614" y="707964"/>
                  </a:lnTo>
                  <a:lnTo>
                    <a:pt x="463969" y="731266"/>
                  </a:lnTo>
                  <a:lnTo>
                    <a:pt x="422432" y="746117"/>
                  </a:lnTo>
                  <a:lnTo>
                    <a:pt x="377190" y="751332"/>
                  </a:lnTo>
                  <a:lnTo>
                    <a:pt x="331947" y="746117"/>
                  </a:lnTo>
                  <a:lnTo>
                    <a:pt x="290410" y="731266"/>
                  </a:lnTo>
                  <a:lnTo>
                    <a:pt x="253765" y="707964"/>
                  </a:lnTo>
                  <a:lnTo>
                    <a:pt x="223199" y="677398"/>
                  </a:lnTo>
                  <a:lnTo>
                    <a:pt x="199897" y="640753"/>
                  </a:lnTo>
                  <a:lnTo>
                    <a:pt x="185046" y="599216"/>
                  </a:lnTo>
                  <a:lnTo>
                    <a:pt x="179832" y="553974"/>
                  </a:lnTo>
                  <a:close/>
                </a:path>
                <a:path w="574675" h="751839">
                  <a:moveTo>
                    <a:pt x="378079" y="344677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27698" y="3499865"/>
              <a:ext cx="396240" cy="394970"/>
            </a:xfrm>
            <a:custGeom>
              <a:avLst/>
              <a:gdLst/>
              <a:ahLst/>
              <a:cxnLst/>
              <a:rect l="l" t="t" r="r" b="b"/>
              <a:pathLst>
                <a:path w="396240" h="394970">
                  <a:moveTo>
                    <a:pt x="198120" y="0"/>
                  </a:moveTo>
                  <a:lnTo>
                    <a:pt x="152675" y="5214"/>
                  </a:lnTo>
                  <a:lnTo>
                    <a:pt x="110967" y="20065"/>
                  </a:lnTo>
                  <a:lnTo>
                    <a:pt x="74182" y="43367"/>
                  </a:lnTo>
                  <a:lnTo>
                    <a:pt x="43507" y="73933"/>
                  </a:lnTo>
                  <a:lnTo>
                    <a:pt x="20127" y="110578"/>
                  </a:lnTo>
                  <a:lnTo>
                    <a:pt x="5229" y="152115"/>
                  </a:lnTo>
                  <a:lnTo>
                    <a:pt x="0" y="197358"/>
                  </a:lnTo>
                  <a:lnTo>
                    <a:pt x="5229" y="242600"/>
                  </a:lnTo>
                  <a:lnTo>
                    <a:pt x="20127" y="284137"/>
                  </a:lnTo>
                  <a:lnTo>
                    <a:pt x="43507" y="320782"/>
                  </a:lnTo>
                  <a:lnTo>
                    <a:pt x="74182" y="351348"/>
                  </a:lnTo>
                  <a:lnTo>
                    <a:pt x="110967" y="374650"/>
                  </a:lnTo>
                  <a:lnTo>
                    <a:pt x="152675" y="389501"/>
                  </a:lnTo>
                  <a:lnTo>
                    <a:pt x="198120" y="394716"/>
                  </a:lnTo>
                  <a:lnTo>
                    <a:pt x="243564" y="389501"/>
                  </a:lnTo>
                  <a:lnTo>
                    <a:pt x="285272" y="374650"/>
                  </a:lnTo>
                  <a:lnTo>
                    <a:pt x="322057" y="351348"/>
                  </a:lnTo>
                  <a:lnTo>
                    <a:pt x="352732" y="320782"/>
                  </a:lnTo>
                  <a:lnTo>
                    <a:pt x="376112" y="284137"/>
                  </a:lnTo>
                  <a:lnTo>
                    <a:pt x="391010" y="242600"/>
                  </a:lnTo>
                  <a:lnTo>
                    <a:pt x="396240" y="197358"/>
                  </a:lnTo>
                  <a:lnTo>
                    <a:pt x="391010" y="152115"/>
                  </a:lnTo>
                  <a:lnTo>
                    <a:pt x="376112" y="110578"/>
                  </a:lnTo>
                  <a:lnTo>
                    <a:pt x="352732" y="73933"/>
                  </a:lnTo>
                  <a:lnTo>
                    <a:pt x="322057" y="43367"/>
                  </a:lnTo>
                  <a:lnTo>
                    <a:pt x="285272" y="20065"/>
                  </a:lnTo>
                  <a:lnTo>
                    <a:pt x="243564" y="5214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27698" y="3499865"/>
              <a:ext cx="396240" cy="394970"/>
            </a:xfrm>
            <a:custGeom>
              <a:avLst/>
              <a:gdLst/>
              <a:ahLst/>
              <a:cxnLst/>
              <a:rect l="l" t="t" r="r" b="b"/>
              <a:pathLst>
                <a:path w="396240" h="394970">
                  <a:moveTo>
                    <a:pt x="0" y="197358"/>
                  </a:moveTo>
                  <a:lnTo>
                    <a:pt x="5229" y="152115"/>
                  </a:lnTo>
                  <a:lnTo>
                    <a:pt x="20127" y="110579"/>
                  </a:lnTo>
                  <a:lnTo>
                    <a:pt x="43507" y="73934"/>
                  </a:lnTo>
                  <a:lnTo>
                    <a:pt x="74182" y="43367"/>
                  </a:lnTo>
                  <a:lnTo>
                    <a:pt x="110967" y="20065"/>
                  </a:lnTo>
                  <a:lnTo>
                    <a:pt x="152675" y="5214"/>
                  </a:lnTo>
                  <a:lnTo>
                    <a:pt x="198120" y="0"/>
                  </a:lnTo>
                  <a:lnTo>
                    <a:pt x="243564" y="5214"/>
                  </a:lnTo>
                  <a:lnTo>
                    <a:pt x="285272" y="20065"/>
                  </a:lnTo>
                  <a:lnTo>
                    <a:pt x="322057" y="43367"/>
                  </a:lnTo>
                  <a:lnTo>
                    <a:pt x="352732" y="73934"/>
                  </a:lnTo>
                  <a:lnTo>
                    <a:pt x="376112" y="110579"/>
                  </a:lnTo>
                  <a:lnTo>
                    <a:pt x="391010" y="152115"/>
                  </a:lnTo>
                  <a:lnTo>
                    <a:pt x="396240" y="197358"/>
                  </a:lnTo>
                  <a:lnTo>
                    <a:pt x="391010" y="242600"/>
                  </a:lnTo>
                  <a:lnTo>
                    <a:pt x="376112" y="284137"/>
                  </a:lnTo>
                  <a:lnTo>
                    <a:pt x="352732" y="320782"/>
                  </a:lnTo>
                  <a:lnTo>
                    <a:pt x="322057" y="351349"/>
                  </a:lnTo>
                  <a:lnTo>
                    <a:pt x="285272" y="374651"/>
                  </a:lnTo>
                  <a:lnTo>
                    <a:pt x="243564" y="389502"/>
                  </a:lnTo>
                  <a:lnTo>
                    <a:pt x="198120" y="394716"/>
                  </a:lnTo>
                  <a:lnTo>
                    <a:pt x="152675" y="389502"/>
                  </a:lnTo>
                  <a:lnTo>
                    <a:pt x="110967" y="374651"/>
                  </a:lnTo>
                  <a:lnTo>
                    <a:pt x="74182" y="351349"/>
                  </a:lnTo>
                  <a:lnTo>
                    <a:pt x="43507" y="320782"/>
                  </a:lnTo>
                  <a:lnTo>
                    <a:pt x="20127" y="284137"/>
                  </a:lnTo>
                  <a:lnTo>
                    <a:pt x="5229" y="242600"/>
                  </a:lnTo>
                  <a:lnTo>
                    <a:pt x="0" y="197358"/>
                  </a:lnTo>
                  <a:close/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96562" y="3487673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198120" y="0"/>
                  </a:moveTo>
                  <a:lnTo>
                    <a:pt x="152675" y="5229"/>
                  </a:lnTo>
                  <a:lnTo>
                    <a:pt x="110967" y="20127"/>
                  </a:lnTo>
                  <a:lnTo>
                    <a:pt x="74182" y="43507"/>
                  </a:lnTo>
                  <a:lnTo>
                    <a:pt x="43507" y="74182"/>
                  </a:lnTo>
                  <a:lnTo>
                    <a:pt x="20127" y="110967"/>
                  </a:lnTo>
                  <a:lnTo>
                    <a:pt x="5229" y="152675"/>
                  </a:lnTo>
                  <a:lnTo>
                    <a:pt x="0" y="198119"/>
                  </a:lnTo>
                  <a:lnTo>
                    <a:pt x="5229" y="243564"/>
                  </a:lnTo>
                  <a:lnTo>
                    <a:pt x="20127" y="285272"/>
                  </a:lnTo>
                  <a:lnTo>
                    <a:pt x="43507" y="322057"/>
                  </a:lnTo>
                  <a:lnTo>
                    <a:pt x="74182" y="352732"/>
                  </a:lnTo>
                  <a:lnTo>
                    <a:pt x="110967" y="376112"/>
                  </a:lnTo>
                  <a:lnTo>
                    <a:pt x="152675" y="391010"/>
                  </a:lnTo>
                  <a:lnTo>
                    <a:pt x="198120" y="396239"/>
                  </a:lnTo>
                  <a:lnTo>
                    <a:pt x="243564" y="391010"/>
                  </a:lnTo>
                  <a:lnTo>
                    <a:pt x="285272" y="376112"/>
                  </a:lnTo>
                  <a:lnTo>
                    <a:pt x="322057" y="352732"/>
                  </a:lnTo>
                  <a:lnTo>
                    <a:pt x="352732" y="322057"/>
                  </a:lnTo>
                  <a:lnTo>
                    <a:pt x="376112" y="285272"/>
                  </a:lnTo>
                  <a:lnTo>
                    <a:pt x="391010" y="243564"/>
                  </a:lnTo>
                  <a:lnTo>
                    <a:pt x="396239" y="198119"/>
                  </a:lnTo>
                  <a:lnTo>
                    <a:pt x="391010" y="152675"/>
                  </a:lnTo>
                  <a:lnTo>
                    <a:pt x="376112" y="110967"/>
                  </a:lnTo>
                  <a:lnTo>
                    <a:pt x="352732" y="74182"/>
                  </a:lnTo>
                  <a:lnTo>
                    <a:pt x="322057" y="43507"/>
                  </a:lnTo>
                  <a:lnTo>
                    <a:pt x="285272" y="20127"/>
                  </a:lnTo>
                  <a:lnTo>
                    <a:pt x="243564" y="5229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96562" y="3487673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0" y="198120"/>
                  </a:moveTo>
                  <a:lnTo>
                    <a:pt x="5229" y="152675"/>
                  </a:lnTo>
                  <a:lnTo>
                    <a:pt x="20127" y="110967"/>
                  </a:lnTo>
                  <a:lnTo>
                    <a:pt x="43507" y="74183"/>
                  </a:lnTo>
                  <a:lnTo>
                    <a:pt x="74182" y="43507"/>
                  </a:lnTo>
                  <a:lnTo>
                    <a:pt x="110967" y="20127"/>
                  </a:lnTo>
                  <a:lnTo>
                    <a:pt x="152675" y="5229"/>
                  </a:lnTo>
                  <a:lnTo>
                    <a:pt x="198120" y="0"/>
                  </a:lnTo>
                  <a:lnTo>
                    <a:pt x="243564" y="5229"/>
                  </a:lnTo>
                  <a:lnTo>
                    <a:pt x="285272" y="20127"/>
                  </a:lnTo>
                  <a:lnTo>
                    <a:pt x="322057" y="43507"/>
                  </a:lnTo>
                  <a:lnTo>
                    <a:pt x="352732" y="74183"/>
                  </a:lnTo>
                  <a:lnTo>
                    <a:pt x="376112" y="110967"/>
                  </a:lnTo>
                  <a:lnTo>
                    <a:pt x="391010" y="152675"/>
                  </a:lnTo>
                  <a:lnTo>
                    <a:pt x="396239" y="198120"/>
                  </a:lnTo>
                  <a:lnTo>
                    <a:pt x="391010" y="243564"/>
                  </a:lnTo>
                  <a:lnTo>
                    <a:pt x="376112" y="285272"/>
                  </a:lnTo>
                  <a:lnTo>
                    <a:pt x="352732" y="322057"/>
                  </a:lnTo>
                  <a:lnTo>
                    <a:pt x="322057" y="352733"/>
                  </a:lnTo>
                  <a:lnTo>
                    <a:pt x="285272" y="376112"/>
                  </a:lnTo>
                  <a:lnTo>
                    <a:pt x="243564" y="391010"/>
                  </a:lnTo>
                  <a:lnTo>
                    <a:pt x="198120" y="396240"/>
                  </a:lnTo>
                  <a:lnTo>
                    <a:pt x="152675" y="391010"/>
                  </a:lnTo>
                  <a:lnTo>
                    <a:pt x="110967" y="376112"/>
                  </a:lnTo>
                  <a:lnTo>
                    <a:pt x="74182" y="352733"/>
                  </a:lnTo>
                  <a:lnTo>
                    <a:pt x="43507" y="322057"/>
                  </a:lnTo>
                  <a:lnTo>
                    <a:pt x="20127" y="285272"/>
                  </a:lnTo>
                  <a:lnTo>
                    <a:pt x="5229" y="243564"/>
                  </a:lnTo>
                  <a:lnTo>
                    <a:pt x="0" y="198120"/>
                  </a:lnTo>
                  <a:close/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856221" y="351713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9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770621" y="3477514"/>
            <a:ext cx="416559" cy="416559"/>
            <a:chOff x="7770621" y="3477514"/>
            <a:chExt cx="416559" cy="416559"/>
          </a:xfrm>
        </p:grpSpPr>
        <p:sp>
          <p:nvSpPr>
            <p:cNvPr id="38" name="object 38"/>
            <p:cNvSpPr/>
            <p:nvPr/>
          </p:nvSpPr>
          <p:spPr>
            <a:xfrm>
              <a:off x="7780781" y="3487674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198120" y="0"/>
                  </a:moveTo>
                  <a:lnTo>
                    <a:pt x="152675" y="5229"/>
                  </a:lnTo>
                  <a:lnTo>
                    <a:pt x="110967" y="20127"/>
                  </a:lnTo>
                  <a:lnTo>
                    <a:pt x="74182" y="43507"/>
                  </a:lnTo>
                  <a:lnTo>
                    <a:pt x="43507" y="74182"/>
                  </a:lnTo>
                  <a:lnTo>
                    <a:pt x="20127" y="110967"/>
                  </a:lnTo>
                  <a:lnTo>
                    <a:pt x="5229" y="152675"/>
                  </a:lnTo>
                  <a:lnTo>
                    <a:pt x="0" y="198119"/>
                  </a:lnTo>
                  <a:lnTo>
                    <a:pt x="5229" y="243564"/>
                  </a:lnTo>
                  <a:lnTo>
                    <a:pt x="20127" y="285272"/>
                  </a:lnTo>
                  <a:lnTo>
                    <a:pt x="43507" y="322057"/>
                  </a:lnTo>
                  <a:lnTo>
                    <a:pt x="74182" y="352732"/>
                  </a:lnTo>
                  <a:lnTo>
                    <a:pt x="110967" y="376112"/>
                  </a:lnTo>
                  <a:lnTo>
                    <a:pt x="152675" y="391010"/>
                  </a:lnTo>
                  <a:lnTo>
                    <a:pt x="198120" y="396239"/>
                  </a:lnTo>
                  <a:lnTo>
                    <a:pt x="243564" y="391010"/>
                  </a:lnTo>
                  <a:lnTo>
                    <a:pt x="285272" y="376112"/>
                  </a:lnTo>
                  <a:lnTo>
                    <a:pt x="322057" y="352732"/>
                  </a:lnTo>
                  <a:lnTo>
                    <a:pt x="352732" y="322057"/>
                  </a:lnTo>
                  <a:lnTo>
                    <a:pt x="376112" y="285272"/>
                  </a:lnTo>
                  <a:lnTo>
                    <a:pt x="391010" y="243564"/>
                  </a:lnTo>
                  <a:lnTo>
                    <a:pt x="396240" y="198119"/>
                  </a:lnTo>
                  <a:lnTo>
                    <a:pt x="391010" y="152675"/>
                  </a:lnTo>
                  <a:lnTo>
                    <a:pt x="376112" y="110967"/>
                  </a:lnTo>
                  <a:lnTo>
                    <a:pt x="352732" y="74182"/>
                  </a:lnTo>
                  <a:lnTo>
                    <a:pt x="322057" y="43507"/>
                  </a:lnTo>
                  <a:lnTo>
                    <a:pt x="285272" y="20127"/>
                  </a:lnTo>
                  <a:lnTo>
                    <a:pt x="243564" y="5229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80781" y="3487674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198120"/>
                  </a:moveTo>
                  <a:lnTo>
                    <a:pt x="5229" y="152675"/>
                  </a:lnTo>
                  <a:lnTo>
                    <a:pt x="20127" y="110967"/>
                  </a:lnTo>
                  <a:lnTo>
                    <a:pt x="43507" y="74183"/>
                  </a:lnTo>
                  <a:lnTo>
                    <a:pt x="74182" y="43507"/>
                  </a:lnTo>
                  <a:lnTo>
                    <a:pt x="110967" y="20127"/>
                  </a:lnTo>
                  <a:lnTo>
                    <a:pt x="152675" y="5229"/>
                  </a:lnTo>
                  <a:lnTo>
                    <a:pt x="198120" y="0"/>
                  </a:lnTo>
                  <a:lnTo>
                    <a:pt x="243564" y="5229"/>
                  </a:lnTo>
                  <a:lnTo>
                    <a:pt x="285272" y="20127"/>
                  </a:lnTo>
                  <a:lnTo>
                    <a:pt x="322057" y="43507"/>
                  </a:lnTo>
                  <a:lnTo>
                    <a:pt x="352732" y="74183"/>
                  </a:lnTo>
                  <a:lnTo>
                    <a:pt x="376112" y="110967"/>
                  </a:lnTo>
                  <a:lnTo>
                    <a:pt x="391010" y="152675"/>
                  </a:lnTo>
                  <a:lnTo>
                    <a:pt x="396240" y="198120"/>
                  </a:lnTo>
                  <a:lnTo>
                    <a:pt x="391010" y="243564"/>
                  </a:lnTo>
                  <a:lnTo>
                    <a:pt x="376112" y="285272"/>
                  </a:lnTo>
                  <a:lnTo>
                    <a:pt x="352732" y="322057"/>
                  </a:lnTo>
                  <a:lnTo>
                    <a:pt x="322057" y="352733"/>
                  </a:lnTo>
                  <a:lnTo>
                    <a:pt x="285272" y="376112"/>
                  </a:lnTo>
                  <a:lnTo>
                    <a:pt x="243564" y="391010"/>
                  </a:lnTo>
                  <a:lnTo>
                    <a:pt x="198120" y="396240"/>
                  </a:lnTo>
                  <a:lnTo>
                    <a:pt x="152675" y="391010"/>
                  </a:lnTo>
                  <a:lnTo>
                    <a:pt x="110967" y="376112"/>
                  </a:lnTo>
                  <a:lnTo>
                    <a:pt x="74182" y="352733"/>
                  </a:lnTo>
                  <a:lnTo>
                    <a:pt x="43507" y="322057"/>
                  </a:lnTo>
                  <a:lnTo>
                    <a:pt x="20127" y="285272"/>
                  </a:lnTo>
                  <a:lnTo>
                    <a:pt x="5229" y="243564"/>
                  </a:lnTo>
                  <a:lnTo>
                    <a:pt x="0" y="198120"/>
                  </a:lnTo>
                  <a:close/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851140" y="350532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15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192014" y="4300473"/>
            <a:ext cx="415290" cy="416559"/>
            <a:chOff x="5192014" y="4300473"/>
            <a:chExt cx="415290" cy="416559"/>
          </a:xfrm>
        </p:grpSpPr>
        <p:sp>
          <p:nvSpPr>
            <p:cNvPr id="42" name="object 42"/>
            <p:cNvSpPr/>
            <p:nvPr/>
          </p:nvSpPr>
          <p:spPr>
            <a:xfrm>
              <a:off x="5202174" y="4310633"/>
              <a:ext cx="394970" cy="396240"/>
            </a:xfrm>
            <a:custGeom>
              <a:avLst/>
              <a:gdLst/>
              <a:ahLst/>
              <a:cxnLst/>
              <a:rect l="l" t="t" r="r" b="b"/>
              <a:pathLst>
                <a:path w="394970" h="396239">
                  <a:moveTo>
                    <a:pt x="197358" y="0"/>
                  </a:moveTo>
                  <a:lnTo>
                    <a:pt x="152115" y="5229"/>
                  </a:lnTo>
                  <a:lnTo>
                    <a:pt x="110578" y="20127"/>
                  </a:lnTo>
                  <a:lnTo>
                    <a:pt x="73933" y="43507"/>
                  </a:lnTo>
                  <a:lnTo>
                    <a:pt x="43367" y="74182"/>
                  </a:lnTo>
                  <a:lnTo>
                    <a:pt x="20065" y="110967"/>
                  </a:lnTo>
                  <a:lnTo>
                    <a:pt x="5214" y="152675"/>
                  </a:lnTo>
                  <a:lnTo>
                    <a:pt x="0" y="198120"/>
                  </a:lnTo>
                  <a:lnTo>
                    <a:pt x="5214" y="243564"/>
                  </a:lnTo>
                  <a:lnTo>
                    <a:pt x="20065" y="285272"/>
                  </a:lnTo>
                  <a:lnTo>
                    <a:pt x="43367" y="322057"/>
                  </a:lnTo>
                  <a:lnTo>
                    <a:pt x="73933" y="352732"/>
                  </a:lnTo>
                  <a:lnTo>
                    <a:pt x="110578" y="376112"/>
                  </a:lnTo>
                  <a:lnTo>
                    <a:pt x="152115" y="391010"/>
                  </a:lnTo>
                  <a:lnTo>
                    <a:pt x="197358" y="396240"/>
                  </a:lnTo>
                  <a:lnTo>
                    <a:pt x="242600" y="391010"/>
                  </a:lnTo>
                  <a:lnTo>
                    <a:pt x="284137" y="376112"/>
                  </a:lnTo>
                  <a:lnTo>
                    <a:pt x="320782" y="352732"/>
                  </a:lnTo>
                  <a:lnTo>
                    <a:pt x="351348" y="322057"/>
                  </a:lnTo>
                  <a:lnTo>
                    <a:pt x="374650" y="285272"/>
                  </a:lnTo>
                  <a:lnTo>
                    <a:pt x="389501" y="243564"/>
                  </a:lnTo>
                  <a:lnTo>
                    <a:pt x="394715" y="198120"/>
                  </a:lnTo>
                  <a:lnTo>
                    <a:pt x="389501" y="152675"/>
                  </a:lnTo>
                  <a:lnTo>
                    <a:pt x="374650" y="110967"/>
                  </a:lnTo>
                  <a:lnTo>
                    <a:pt x="351348" y="74182"/>
                  </a:lnTo>
                  <a:lnTo>
                    <a:pt x="320782" y="43507"/>
                  </a:lnTo>
                  <a:lnTo>
                    <a:pt x="284137" y="20127"/>
                  </a:lnTo>
                  <a:lnTo>
                    <a:pt x="242600" y="5229"/>
                  </a:lnTo>
                  <a:lnTo>
                    <a:pt x="197358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202174" y="4310633"/>
              <a:ext cx="394970" cy="396240"/>
            </a:xfrm>
            <a:custGeom>
              <a:avLst/>
              <a:gdLst/>
              <a:ahLst/>
              <a:cxnLst/>
              <a:rect l="l" t="t" r="r" b="b"/>
              <a:pathLst>
                <a:path w="394970" h="396239">
                  <a:moveTo>
                    <a:pt x="0" y="198120"/>
                  </a:moveTo>
                  <a:lnTo>
                    <a:pt x="5214" y="152675"/>
                  </a:lnTo>
                  <a:lnTo>
                    <a:pt x="20065" y="110967"/>
                  </a:lnTo>
                  <a:lnTo>
                    <a:pt x="43367" y="74183"/>
                  </a:lnTo>
                  <a:lnTo>
                    <a:pt x="73933" y="43507"/>
                  </a:lnTo>
                  <a:lnTo>
                    <a:pt x="110578" y="20127"/>
                  </a:lnTo>
                  <a:lnTo>
                    <a:pt x="152115" y="5229"/>
                  </a:lnTo>
                  <a:lnTo>
                    <a:pt x="197358" y="0"/>
                  </a:lnTo>
                  <a:lnTo>
                    <a:pt x="242600" y="5229"/>
                  </a:lnTo>
                  <a:lnTo>
                    <a:pt x="284137" y="20127"/>
                  </a:lnTo>
                  <a:lnTo>
                    <a:pt x="320782" y="43507"/>
                  </a:lnTo>
                  <a:lnTo>
                    <a:pt x="351348" y="74183"/>
                  </a:lnTo>
                  <a:lnTo>
                    <a:pt x="374650" y="110967"/>
                  </a:lnTo>
                  <a:lnTo>
                    <a:pt x="389501" y="152675"/>
                  </a:lnTo>
                  <a:lnTo>
                    <a:pt x="394715" y="198120"/>
                  </a:lnTo>
                  <a:lnTo>
                    <a:pt x="389501" y="243564"/>
                  </a:lnTo>
                  <a:lnTo>
                    <a:pt x="374650" y="285272"/>
                  </a:lnTo>
                  <a:lnTo>
                    <a:pt x="351348" y="322057"/>
                  </a:lnTo>
                  <a:lnTo>
                    <a:pt x="320782" y="352733"/>
                  </a:lnTo>
                  <a:lnTo>
                    <a:pt x="284137" y="376112"/>
                  </a:lnTo>
                  <a:lnTo>
                    <a:pt x="242600" y="391010"/>
                  </a:lnTo>
                  <a:lnTo>
                    <a:pt x="197358" y="396240"/>
                  </a:lnTo>
                  <a:lnTo>
                    <a:pt x="152115" y="391010"/>
                  </a:lnTo>
                  <a:lnTo>
                    <a:pt x="110578" y="376112"/>
                  </a:lnTo>
                  <a:lnTo>
                    <a:pt x="73933" y="352733"/>
                  </a:lnTo>
                  <a:lnTo>
                    <a:pt x="43367" y="322057"/>
                  </a:lnTo>
                  <a:lnTo>
                    <a:pt x="20065" y="285272"/>
                  </a:lnTo>
                  <a:lnTo>
                    <a:pt x="5214" y="243564"/>
                  </a:lnTo>
                  <a:lnTo>
                    <a:pt x="0" y="198120"/>
                  </a:lnTo>
                  <a:close/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329554" y="432828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421882" y="4300473"/>
            <a:ext cx="416559" cy="416559"/>
            <a:chOff x="6421882" y="4300473"/>
            <a:chExt cx="416559" cy="416559"/>
          </a:xfrm>
        </p:grpSpPr>
        <p:sp>
          <p:nvSpPr>
            <p:cNvPr id="46" name="object 46"/>
            <p:cNvSpPr/>
            <p:nvPr/>
          </p:nvSpPr>
          <p:spPr>
            <a:xfrm>
              <a:off x="6432042" y="4310633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198119" y="0"/>
                  </a:moveTo>
                  <a:lnTo>
                    <a:pt x="152675" y="5229"/>
                  </a:lnTo>
                  <a:lnTo>
                    <a:pt x="110967" y="20127"/>
                  </a:lnTo>
                  <a:lnTo>
                    <a:pt x="74182" y="43507"/>
                  </a:lnTo>
                  <a:lnTo>
                    <a:pt x="43507" y="74182"/>
                  </a:lnTo>
                  <a:lnTo>
                    <a:pt x="20127" y="110967"/>
                  </a:lnTo>
                  <a:lnTo>
                    <a:pt x="5229" y="152675"/>
                  </a:lnTo>
                  <a:lnTo>
                    <a:pt x="0" y="198120"/>
                  </a:lnTo>
                  <a:lnTo>
                    <a:pt x="5229" y="243564"/>
                  </a:lnTo>
                  <a:lnTo>
                    <a:pt x="20127" y="285272"/>
                  </a:lnTo>
                  <a:lnTo>
                    <a:pt x="43507" y="322057"/>
                  </a:lnTo>
                  <a:lnTo>
                    <a:pt x="74182" y="352732"/>
                  </a:lnTo>
                  <a:lnTo>
                    <a:pt x="110967" y="376112"/>
                  </a:lnTo>
                  <a:lnTo>
                    <a:pt x="152675" y="391010"/>
                  </a:lnTo>
                  <a:lnTo>
                    <a:pt x="198119" y="396240"/>
                  </a:lnTo>
                  <a:lnTo>
                    <a:pt x="243564" y="391010"/>
                  </a:lnTo>
                  <a:lnTo>
                    <a:pt x="285272" y="376112"/>
                  </a:lnTo>
                  <a:lnTo>
                    <a:pt x="322057" y="352732"/>
                  </a:lnTo>
                  <a:lnTo>
                    <a:pt x="352732" y="322057"/>
                  </a:lnTo>
                  <a:lnTo>
                    <a:pt x="376112" y="285272"/>
                  </a:lnTo>
                  <a:lnTo>
                    <a:pt x="391010" y="243564"/>
                  </a:lnTo>
                  <a:lnTo>
                    <a:pt x="396239" y="198120"/>
                  </a:lnTo>
                  <a:lnTo>
                    <a:pt x="391010" y="152675"/>
                  </a:lnTo>
                  <a:lnTo>
                    <a:pt x="376112" y="110967"/>
                  </a:lnTo>
                  <a:lnTo>
                    <a:pt x="352732" y="74182"/>
                  </a:lnTo>
                  <a:lnTo>
                    <a:pt x="322057" y="43507"/>
                  </a:lnTo>
                  <a:lnTo>
                    <a:pt x="285272" y="20127"/>
                  </a:lnTo>
                  <a:lnTo>
                    <a:pt x="243564" y="5229"/>
                  </a:lnTo>
                  <a:lnTo>
                    <a:pt x="198119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32042" y="4310633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198120"/>
                  </a:moveTo>
                  <a:lnTo>
                    <a:pt x="5229" y="152675"/>
                  </a:lnTo>
                  <a:lnTo>
                    <a:pt x="20127" y="110967"/>
                  </a:lnTo>
                  <a:lnTo>
                    <a:pt x="43507" y="74183"/>
                  </a:lnTo>
                  <a:lnTo>
                    <a:pt x="74182" y="43507"/>
                  </a:lnTo>
                  <a:lnTo>
                    <a:pt x="110967" y="20127"/>
                  </a:lnTo>
                  <a:lnTo>
                    <a:pt x="152675" y="5229"/>
                  </a:lnTo>
                  <a:lnTo>
                    <a:pt x="198119" y="0"/>
                  </a:lnTo>
                  <a:lnTo>
                    <a:pt x="243564" y="5229"/>
                  </a:lnTo>
                  <a:lnTo>
                    <a:pt x="285272" y="20127"/>
                  </a:lnTo>
                  <a:lnTo>
                    <a:pt x="322057" y="43507"/>
                  </a:lnTo>
                  <a:lnTo>
                    <a:pt x="352732" y="74183"/>
                  </a:lnTo>
                  <a:lnTo>
                    <a:pt x="376112" y="110967"/>
                  </a:lnTo>
                  <a:lnTo>
                    <a:pt x="391010" y="152675"/>
                  </a:lnTo>
                  <a:lnTo>
                    <a:pt x="396239" y="198120"/>
                  </a:lnTo>
                  <a:lnTo>
                    <a:pt x="391010" y="243564"/>
                  </a:lnTo>
                  <a:lnTo>
                    <a:pt x="376112" y="285272"/>
                  </a:lnTo>
                  <a:lnTo>
                    <a:pt x="352732" y="322057"/>
                  </a:lnTo>
                  <a:lnTo>
                    <a:pt x="322057" y="352733"/>
                  </a:lnTo>
                  <a:lnTo>
                    <a:pt x="285272" y="376112"/>
                  </a:lnTo>
                  <a:lnTo>
                    <a:pt x="243564" y="391010"/>
                  </a:lnTo>
                  <a:lnTo>
                    <a:pt x="198119" y="396240"/>
                  </a:lnTo>
                  <a:lnTo>
                    <a:pt x="152675" y="391010"/>
                  </a:lnTo>
                  <a:lnTo>
                    <a:pt x="110967" y="376112"/>
                  </a:lnTo>
                  <a:lnTo>
                    <a:pt x="74182" y="352733"/>
                  </a:lnTo>
                  <a:lnTo>
                    <a:pt x="43507" y="322057"/>
                  </a:lnTo>
                  <a:lnTo>
                    <a:pt x="20127" y="285272"/>
                  </a:lnTo>
                  <a:lnTo>
                    <a:pt x="5229" y="243564"/>
                  </a:lnTo>
                  <a:lnTo>
                    <a:pt x="0" y="198120"/>
                  </a:lnTo>
                  <a:close/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560311" y="432828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8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834890" y="3108198"/>
            <a:ext cx="3004185" cy="1202055"/>
          </a:xfrm>
          <a:custGeom>
            <a:avLst/>
            <a:gdLst/>
            <a:ahLst/>
            <a:cxnLst/>
            <a:rect l="l" t="t" r="r" b="b"/>
            <a:pathLst>
              <a:path w="3004184" h="1202054">
                <a:moveTo>
                  <a:pt x="0" y="437896"/>
                </a:moveTo>
                <a:lnTo>
                  <a:pt x="384301" y="24384"/>
                </a:lnTo>
              </a:path>
              <a:path w="3004184" h="1202054">
                <a:moveTo>
                  <a:pt x="2231136" y="448817"/>
                </a:moveTo>
                <a:lnTo>
                  <a:pt x="2522728" y="0"/>
                </a:lnTo>
              </a:path>
              <a:path w="3004184" h="1202054">
                <a:moveTo>
                  <a:pt x="3003677" y="437006"/>
                </a:moveTo>
                <a:lnTo>
                  <a:pt x="2801112" y="0"/>
                </a:lnTo>
              </a:path>
              <a:path w="3004184" h="1202054">
                <a:moveTo>
                  <a:pt x="565404" y="1201546"/>
                </a:moveTo>
                <a:lnTo>
                  <a:pt x="901319" y="728471"/>
                </a:lnTo>
              </a:path>
              <a:path w="3004184" h="1202054">
                <a:moveTo>
                  <a:pt x="1795271" y="1201546"/>
                </a:moveTo>
                <a:lnTo>
                  <a:pt x="2091436" y="786383"/>
                </a:lnTo>
              </a:path>
            </a:pathLst>
          </a:custGeom>
          <a:ln w="19812">
            <a:solidFill>
              <a:srgbClr val="BE2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808469" y="217855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65089" y="282956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68843" y="275488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624196" y="3512312"/>
            <a:ext cx="464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185" algn="l"/>
              </a:tabLst>
            </a:pPr>
            <a:r>
              <a:rPr sz="2700" baseline="1543" dirty="0">
                <a:solidFill>
                  <a:srgbClr val="BE2D00"/>
                </a:solidFill>
                <a:latin typeface="Times New Roman"/>
                <a:cs typeface="Times New Roman"/>
              </a:rPr>
              <a:t>1	</a:t>
            </a: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38870" y="349338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665089" y="434746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01942" y="4310583"/>
            <a:ext cx="140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208644" y="4029837"/>
            <a:ext cx="173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586218" y="4037838"/>
            <a:ext cx="173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181468" y="3404466"/>
            <a:ext cx="221615" cy="69215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800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60325">
              <a:lnSpc>
                <a:spcPct val="100000"/>
              </a:lnSpc>
              <a:spcBef>
                <a:spcPts val="620"/>
              </a:spcBef>
            </a:pP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04153" y="3465850"/>
            <a:ext cx="608330" cy="6051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332105" algn="l"/>
              </a:tabLst>
            </a:pPr>
            <a:r>
              <a:rPr sz="1800" dirty="0">
                <a:solidFill>
                  <a:srgbClr val="BE2D00"/>
                </a:solidFill>
                <a:latin typeface="Times New Roman"/>
                <a:cs typeface="Times New Roman"/>
              </a:rPr>
              <a:t>5	</a:t>
            </a:r>
            <a:r>
              <a:rPr sz="2700" baseline="1543" dirty="0">
                <a:solidFill>
                  <a:srgbClr val="40458C"/>
                </a:solidFill>
                <a:latin typeface="Times New Roman"/>
                <a:cs typeface="Times New Roman"/>
              </a:rPr>
              <a:t>1</a:t>
            </a:r>
            <a:endParaRPr sz="2700" baseline="1543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004559" y="3828288"/>
            <a:ext cx="2258695" cy="257175"/>
            <a:chOff x="6004559" y="3828288"/>
            <a:chExt cx="2258695" cy="257175"/>
          </a:xfrm>
        </p:grpSpPr>
        <p:sp>
          <p:nvSpPr>
            <p:cNvPr id="62" name="object 62"/>
            <p:cNvSpPr/>
            <p:nvPr/>
          </p:nvSpPr>
          <p:spPr>
            <a:xfrm>
              <a:off x="6014465" y="3838194"/>
              <a:ext cx="2239010" cy="236854"/>
            </a:xfrm>
            <a:custGeom>
              <a:avLst/>
              <a:gdLst/>
              <a:ahLst/>
              <a:cxnLst/>
              <a:rect l="l" t="t" r="r" b="b"/>
              <a:pathLst>
                <a:path w="2239009" h="236854">
                  <a:moveTo>
                    <a:pt x="81787" y="143382"/>
                  </a:moveTo>
                  <a:lnTo>
                    <a:pt x="0" y="0"/>
                  </a:lnTo>
                </a:path>
                <a:path w="2239009" h="236854">
                  <a:moveTo>
                    <a:pt x="18287" y="177419"/>
                  </a:moveTo>
                  <a:lnTo>
                    <a:pt x="149987" y="99060"/>
                  </a:lnTo>
                </a:path>
                <a:path w="2239009" h="236854">
                  <a:moveTo>
                    <a:pt x="64008" y="207899"/>
                  </a:moveTo>
                  <a:lnTo>
                    <a:pt x="152146" y="155448"/>
                  </a:lnTo>
                </a:path>
                <a:path w="2239009" h="236854">
                  <a:moveTo>
                    <a:pt x="1113536" y="170814"/>
                  </a:moveTo>
                  <a:lnTo>
                    <a:pt x="1031748" y="27431"/>
                  </a:lnTo>
                </a:path>
                <a:path w="2239009" h="236854">
                  <a:moveTo>
                    <a:pt x="1051560" y="206375"/>
                  </a:moveTo>
                  <a:lnTo>
                    <a:pt x="1183259" y="128016"/>
                  </a:lnTo>
                </a:path>
                <a:path w="2239009" h="236854">
                  <a:moveTo>
                    <a:pt x="1095756" y="236855"/>
                  </a:moveTo>
                  <a:lnTo>
                    <a:pt x="1183893" y="184404"/>
                  </a:lnTo>
                </a:path>
                <a:path w="2239009" h="236854">
                  <a:moveTo>
                    <a:pt x="2168143" y="143382"/>
                  </a:moveTo>
                  <a:lnTo>
                    <a:pt x="2086356" y="0"/>
                  </a:lnTo>
                </a:path>
                <a:path w="2239009" h="236854">
                  <a:moveTo>
                    <a:pt x="2104643" y="177419"/>
                  </a:moveTo>
                  <a:lnTo>
                    <a:pt x="2236342" y="99060"/>
                  </a:lnTo>
                </a:path>
                <a:path w="2239009" h="236854">
                  <a:moveTo>
                    <a:pt x="2150364" y="207899"/>
                  </a:moveTo>
                  <a:lnTo>
                    <a:pt x="2238502" y="155448"/>
                  </a:lnTo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775701" y="3845560"/>
              <a:ext cx="84455" cy="143510"/>
            </a:xfrm>
            <a:custGeom>
              <a:avLst/>
              <a:gdLst/>
              <a:ahLst/>
              <a:cxnLst/>
              <a:rect l="l" t="t" r="r" b="b"/>
              <a:pathLst>
                <a:path w="84454" h="143510">
                  <a:moveTo>
                    <a:pt x="0" y="143129"/>
                  </a:moveTo>
                  <a:lnTo>
                    <a:pt x="84200" y="0"/>
                  </a:lnTo>
                </a:path>
              </a:pathLst>
            </a:custGeom>
            <a:ln w="19050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710677" y="3951859"/>
              <a:ext cx="138430" cy="104139"/>
            </a:xfrm>
            <a:custGeom>
              <a:avLst/>
              <a:gdLst/>
              <a:ahLst/>
              <a:cxnLst/>
              <a:rect l="l" t="t" r="r" b="b"/>
              <a:pathLst>
                <a:path w="138429" h="104139">
                  <a:moveTo>
                    <a:pt x="3682" y="0"/>
                  </a:moveTo>
                  <a:lnTo>
                    <a:pt x="137922" y="74549"/>
                  </a:lnTo>
                </a:path>
                <a:path w="138429" h="104139">
                  <a:moveTo>
                    <a:pt x="0" y="54229"/>
                  </a:moveTo>
                  <a:lnTo>
                    <a:pt x="89789" y="104140"/>
                  </a:lnTo>
                </a:path>
              </a:pathLst>
            </a:custGeom>
            <a:ln w="19050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898405" y="2395747"/>
            <a:ext cx="2035827" cy="515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84416" y="4769403"/>
            <a:ext cx="2054225" cy="161925"/>
          </a:xfrm>
          <a:custGeom>
            <a:avLst/>
            <a:gdLst/>
            <a:ahLst/>
            <a:cxnLst/>
            <a:rect l="l" t="t" r="r" b="b"/>
            <a:pathLst>
              <a:path w="2054225" h="161925">
                <a:moveTo>
                  <a:pt x="40981" y="22603"/>
                </a:moveTo>
                <a:lnTo>
                  <a:pt x="13570" y="0"/>
                </a:lnTo>
                <a:lnTo>
                  <a:pt x="8285" y="935"/>
                </a:lnTo>
                <a:lnTo>
                  <a:pt x="5271" y="7509"/>
                </a:lnTo>
                <a:lnTo>
                  <a:pt x="2258" y="14076"/>
                </a:lnTo>
                <a:lnTo>
                  <a:pt x="602" y="22236"/>
                </a:lnTo>
                <a:lnTo>
                  <a:pt x="304" y="31969"/>
                </a:lnTo>
                <a:lnTo>
                  <a:pt x="0" y="41702"/>
                </a:lnTo>
                <a:lnTo>
                  <a:pt x="858" y="49966"/>
                </a:lnTo>
                <a:lnTo>
                  <a:pt x="2881" y="56748"/>
                </a:lnTo>
                <a:lnTo>
                  <a:pt x="4904" y="63530"/>
                </a:lnTo>
                <a:lnTo>
                  <a:pt x="34359" y="88863"/>
                </a:lnTo>
                <a:lnTo>
                  <a:pt x="77377" y="102710"/>
                </a:lnTo>
                <a:lnTo>
                  <a:pt x="129683" y="112692"/>
                </a:lnTo>
                <a:lnTo>
                  <a:pt x="175901" y="118852"/>
                </a:lnTo>
                <a:lnTo>
                  <a:pt x="231739" y="123835"/>
                </a:lnTo>
                <a:lnTo>
                  <a:pt x="296193" y="127499"/>
                </a:lnTo>
                <a:lnTo>
                  <a:pt x="362713" y="129702"/>
                </a:lnTo>
                <a:lnTo>
                  <a:pt x="429924" y="130694"/>
                </a:lnTo>
                <a:lnTo>
                  <a:pt x="463188" y="131330"/>
                </a:lnTo>
                <a:lnTo>
                  <a:pt x="528745" y="133163"/>
                </a:lnTo>
                <a:lnTo>
                  <a:pt x="593215" y="136203"/>
                </a:lnTo>
                <a:lnTo>
                  <a:pt x="656782" y="140900"/>
                </a:lnTo>
                <a:lnTo>
                  <a:pt x="688153" y="143624"/>
                </a:lnTo>
                <a:lnTo>
                  <a:pt x="719145" y="146267"/>
                </a:lnTo>
                <a:lnTo>
                  <a:pt x="779997" y="151312"/>
                </a:lnTo>
                <a:lnTo>
                  <a:pt x="840109" y="155714"/>
                </a:lnTo>
                <a:lnTo>
                  <a:pt x="900262" y="159161"/>
                </a:lnTo>
                <a:lnTo>
                  <a:pt x="959496" y="161306"/>
                </a:lnTo>
                <a:lnTo>
                  <a:pt x="1016855" y="161793"/>
                </a:lnTo>
                <a:lnTo>
                  <a:pt x="1044773" y="161529"/>
                </a:lnTo>
                <a:lnTo>
                  <a:pt x="1072114" y="161072"/>
                </a:lnTo>
                <a:lnTo>
                  <a:pt x="1098881" y="160420"/>
                </a:lnTo>
                <a:lnTo>
                  <a:pt x="1125073" y="159576"/>
                </a:lnTo>
                <a:lnTo>
                  <a:pt x="1153573" y="158820"/>
                </a:lnTo>
                <a:lnTo>
                  <a:pt x="1187277" y="158433"/>
                </a:lnTo>
                <a:lnTo>
                  <a:pt x="1226182" y="158415"/>
                </a:lnTo>
                <a:lnTo>
                  <a:pt x="1270289" y="158766"/>
                </a:lnTo>
                <a:lnTo>
                  <a:pt x="1314128" y="159234"/>
                </a:lnTo>
                <a:lnTo>
                  <a:pt x="1352242" y="159580"/>
                </a:lnTo>
                <a:lnTo>
                  <a:pt x="1384631" y="159800"/>
                </a:lnTo>
                <a:lnTo>
                  <a:pt x="1411294" y="159895"/>
                </a:lnTo>
                <a:lnTo>
                  <a:pt x="1434875" y="159709"/>
                </a:lnTo>
                <a:lnTo>
                  <a:pt x="1480717" y="158039"/>
                </a:lnTo>
                <a:lnTo>
                  <a:pt x="1524526" y="154778"/>
                </a:lnTo>
                <a:lnTo>
                  <a:pt x="1564693" y="150746"/>
                </a:lnTo>
                <a:lnTo>
                  <a:pt x="1601260" y="146227"/>
                </a:lnTo>
                <a:lnTo>
                  <a:pt x="1618839" y="144097"/>
                </a:lnTo>
                <a:lnTo>
                  <a:pt x="1669636" y="138558"/>
                </a:lnTo>
                <a:lnTo>
                  <a:pt x="1720791" y="134797"/>
                </a:lnTo>
                <a:lnTo>
                  <a:pt x="1763663" y="132855"/>
                </a:lnTo>
                <a:lnTo>
                  <a:pt x="1823134" y="130731"/>
                </a:lnTo>
                <a:lnTo>
                  <a:pt x="1854347" y="129588"/>
                </a:lnTo>
                <a:lnTo>
                  <a:pt x="1900743" y="127050"/>
                </a:lnTo>
                <a:lnTo>
                  <a:pt x="1942853" y="122027"/>
                </a:lnTo>
                <a:lnTo>
                  <a:pt x="1988547" y="114149"/>
                </a:lnTo>
                <a:lnTo>
                  <a:pt x="2034043" y="102392"/>
                </a:lnTo>
                <a:lnTo>
                  <a:pt x="2043610" y="98456"/>
                </a:lnTo>
                <a:lnTo>
                  <a:pt x="2053854" y="93802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11558" y="5276577"/>
            <a:ext cx="2585085" cy="0"/>
          </a:xfrm>
          <a:custGeom>
            <a:avLst/>
            <a:gdLst/>
            <a:ahLst/>
            <a:cxnLst/>
            <a:rect l="l" t="t" r="r" b="b"/>
            <a:pathLst>
              <a:path w="2585085">
                <a:moveTo>
                  <a:pt x="0" y="0"/>
                </a:moveTo>
                <a:lnTo>
                  <a:pt x="0" y="0"/>
                </a:lnTo>
                <a:lnTo>
                  <a:pt x="2567455" y="0"/>
                </a:lnTo>
                <a:lnTo>
                  <a:pt x="2584456" y="0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86633" y="5723130"/>
            <a:ext cx="2715895" cy="0"/>
          </a:xfrm>
          <a:custGeom>
            <a:avLst/>
            <a:gdLst/>
            <a:ahLst/>
            <a:cxnLst/>
            <a:rect l="l" t="t" r="r" b="b"/>
            <a:pathLst>
              <a:path w="2715895">
                <a:moveTo>
                  <a:pt x="0" y="0"/>
                </a:moveTo>
                <a:lnTo>
                  <a:pt x="0" y="0"/>
                </a:lnTo>
                <a:lnTo>
                  <a:pt x="2698886" y="0"/>
                </a:lnTo>
                <a:lnTo>
                  <a:pt x="2715860" y="0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28056" y="1634223"/>
            <a:ext cx="207246" cy="308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24768" y="1653336"/>
            <a:ext cx="257682" cy="2614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69086" y="1285214"/>
            <a:ext cx="667261" cy="5607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19191" y="1294993"/>
            <a:ext cx="369421" cy="1993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61862" y="1285341"/>
            <a:ext cx="70167" cy="2223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56973" y="1638261"/>
            <a:ext cx="483564" cy="2545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95275" y="1566392"/>
            <a:ext cx="332201" cy="258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98288" y="1620850"/>
            <a:ext cx="19050" cy="168910"/>
          </a:xfrm>
          <a:custGeom>
            <a:avLst/>
            <a:gdLst/>
            <a:ahLst/>
            <a:cxnLst/>
            <a:rect l="l" t="t" r="r" b="b"/>
            <a:pathLst>
              <a:path w="19050" h="168910">
                <a:moveTo>
                  <a:pt x="0" y="68038"/>
                </a:moveTo>
                <a:lnTo>
                  <a:pt x="919" y="106658"/>
                </a:lnTo>
                <a:lnTo>
                  <a:pt x="6266" y="153997"/>
                </a:lnTo>
                <a:lnTo>
                  <a:pt x="11553" y="168833"/>
                </a:lnTo>
                <a:lnTo>
                  <a:pt x="16163" y="167741"/>
                </a:lnTo>
                <a:lnTo>
                  <a:pt x="17623" y="165646"/>
                </a:lnTo>
                <a:lnTo>
                  <a:pt x="17344" y="163385"/>
                </a:lnTo>
                <a:lnTo>
                  <a:pt x="14921" y="138768"/>
                </a:lnTo>
                <a:lnTo>
                  <a:pt x="13500" y="114050"/>
                </a:lnTo>
                <a:lnTo>
                  <a:pt x="12820" y="89292"/>
                </a:lnTo>
                <a:lnTo>
                  <a:pt x="12671" y="70916"/>
                </a:lnTo>
                <a:lnTo>
                  <a:pt x="9736" y="70916"/>
                </a:lnTo>
                <a:lnTo>
                  <a:pt x="2764" y="70853"/>
                </a:lnTo>
                <a:lnTo>
                  <a:pt x="0" y="68038"/>
                </a:lnTo>
                <a:close/>
              </a:path>
              <a:path w="19050" h="168910">
                <a:moveTo>
                  <a:pt x="9787" y="58242"/>
                </a:moveTo>
                <a:lnTo>
                  <a:pt x="6295" y="58254"/>
                </a:lnTo>
                <a:lnTo>
                  <a:pt x="2828" y="58254"/>
                </a:lnTo>
                <a:lnTo>
                  <a:pt x="58" y="61024"/>
                </a:lnTo>
                <a:lnTo>
                  <a:pt x="82" y="68122"/>
                </a:lnTo>
                <a:lnTo>
                  <a:pt x="2764" y="70853"/>
                </a:lnTo>
                <a:lnTo>
                  <a:pt x="9736" y="70916"/>
                </a:lnTo>
                <a:lnTo>
                  <a:pt x="12594" y="68122"/>
                </a:lnTo>
                <a:lnTo>
                  <a:pt x="12569" y="61024"/>
                </a:lnTo>
                <a:lnTo>
                  <a:pt x="9787" y="58242"/>
                </a:lnTo>
                <a:close/>
              </a:path>
              <a:path w="19050" h="168910">
                <a:moveTo>
                  <a:pt x="12619" y="64554"/>
                </a:moveTo>
                <a:lnTo>
                  <a:pt x="12594" y="68122"/>
                </a:lnTo>
                <a:lnTo>
                  <a:pt x="9736" y="70916"/>
                </a:lnTo>
                <a:lnTo>
                  <a:pt x="12671" y="70916"/>
                </a:lnTo>
                <a:lnTo>
                  <a:pt x="12619" y="64554"/>
                </a:lnTo>
                <a:close/>
              </a:path>
              <a:path w="19050" h="168910">
                <a:moveTo>
                  <a:pt x="12643" y="58242"/>
                </a:moveTo>
                <a:lnTo>
                  <a:pt x="9787" y="58242"/>
                </a:lnTo>
                <a:lnTo>
                  <a:pt x="12569" y="61024"/>
                </a:lnTo>
                <a:lnTo>
                  <a:pt x="12619" y="64541"/>
                </a:lnTo>
                <a:lnTo>
                  <a:pt x="12643" y="58242"/>
                </a:lnTo>
                <a:close/>
              </a:path>
              <a:path w="19050" h="168910">
                <a:moveTo>
                  <a:pt x="11057" y="0"/>
                </a:moveTo>
                <a:lnTo>
                  <a:pt x="1073" y="38128"/>
                </a:lnTo>
                <a:lnTo>
                  <a:pt x="58" y="61024"/>
                </a:lnTo>
                <a:lnTo>
                  <a:pt x="2828" y="58254"/>
                </a:lnTo>
                <a:lnTo>
                  <a:pt x="12643" y="58242"/>
                </a:lnTo>
                <a:lnTo>
                  <a:pt x="15502" y="15112"/>
                </a:lnTo>
                <a:lnTo>
                  <a:pt x="18499" y="4724"/>
                </a:lnTo>
                <a:lnTo>
                  <a:pt x="16810" y="1663"/>
                </a:lnTo>
                <a:lnTo>
                  <a:pt x="11057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29373" y="1552562"/>
            <a:ext cx="290182" cy="2451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688981" y="1543367"/>
            <a:ext cx="816742" cy="2926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339775" y="1956245"/>
            <a:ext cx="1317870" cy="542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78708" y="2456307"/>
            <a:ext cx="229120" cy="251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800" y="0"/>
            <a:ext cx="5791200" cy="2362200"/>
            <a:chOff x="3352800" y="0"/>
            <a:chExt cx="5791200" cy="2362200"/>
          </a:xfrm>
        </p:grpSpPr>
        <p:sp>
          <p:nvSpPr>
            <p:cNvPr id="3" name="object 3"/>
            <p:cNvSpPr/>
            <p:nvPr/>
          </p:nvSpPr>
          <p:spPr>
            <a:xfrm>
              <a:off x="3352800" y="0"/>
              <a:ext cx="5791200" cy="152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39200" y="0"/>
              <a:ext cx="0" cy="2362200"/>
            </a:xfrm>
            <a:custGeom>
              <a:avLst/>
              <a:gdLst/>
              <a:ahLst/>
              <a:cxnLst/>
              <a:rect l="l" t="t" r="r" b="b"/>
              <a:pathLst>
                <a:path h="2362200">
                  <a:moveTo>
                    <a:pt x="0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14527" y="1411224"/>
            <a:ext cx="1784985" cy="2329180"/>
            <a:chOff x="414527" y="1411224"/>
            <a:chExt cx="1784985" cy="2329180"/>
          </a:xfrm>
        </p:grpSpPr>
        <p:sp>
          <p:nvSpPr>
            <p:cNvPr id="6" name="object 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15" y="1411224"/>
              <a:ext cx="201168" cy="202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58733" y="6433210"/>
            <a:ext cx="221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761" y="4536186"/>
            <a:ext cx="2895600" cy="1713230"/>
          </a:xfrm>
          <a:custGeom>
            <a:avLst/>
            <a:gdLst/>
            <a:ahLst/>
            <a:cxnLst/>
            <a:rect l="l" t="t" r="r" b="b"/>
            <a:pathLst>
              <a:path w="2895600" h="1713229">
                <a:moveTo>
                  <a:pt x="1981199" y="1179575"/>
                </a:moveTo>
                <a:lnTo>
                  <a:pt x="2438399" y="188975"/>
                </a:lnTo>
                <a:lnTo>
                  <a:pt x="2895599" y="1179575"/>
                </a:lnTo>
                <a:lnTo>
                  <a:pt x="1981199" y="1179575"/>
                </a:lnTo>
                <a:close/>
              </a:path>
              <a:path w="2895600" h="1713229">
                <a:moveTo>
                  <a:pt x="1772412" y="380999"/>
                </a:moveTo>
                <a:lnTo>
                  <a:pt x="2001012" y="0"/>
                </a:lnTo>
                <a:lnTo>
                  <a:pt x="2229612" y="380999"/>
                </a:lnTo>
                <a:lnTo>
                  <a:pt x="1772412" y="380999"/>
                </a:lnTo>
                <a:close/>
              </a:path>
              <a:path w="2895600" h="1713229">
                <a:moveTo>
                  <a:pt x="762000" y="1712975"/>
                </a:moveTo>
                <a:lnTo>
                  <a:pt x="1409699" y="265175"/>
                </a:lnTo>
                <a:lnTo>
                  <a:pt x="2057399" y="1712975"/>
                </a:lnTo>
                <a:lnTo>
                  <a:pt x="762000" y="1712975"/>
                </a:lnTo>
                <a:close/>
              </a:path>
              <a:path w="2895600" h="1713229">
                <a:moveTo>
                  <a:pt x="0" y="1179575"/>
                </a:moveTo>
                <a:lnTo>
                  <a:pt x="457200" y="188975"/>
                </a:lnTo>
                <a:lnTo>
                  <a:pt x="914400" y="1179575"/>
                </a:lnTo>
                <a:lnTo>
                  <a:pt x="0" y="1179575"/>
                </a:lnTo>
                <a:close/>
              </a:path>
            </a:pathLst>
          </a:custGeom>
          <a:ln w="19812">
            <a:solidFill>
              <a:srgbClr val="40458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2361" y="4267962"/>
            <a:ext cx="2743200" cy="2209800"/>
          </a:xfrm>
          <a:custGeom>
            <a:avLst/>
            <a:gdLst/>
            <a:ahLst/>
            <a:cxnLst/>
            <a:rect l="l" t="t" r="r" b="b"/>
            <a:pathLst>
              <a:path w="2743200" h="2209800">
                <a:moveTo>
                  <a:pt x="1828800" y="2209799"/>
                </a:moveTo>
                <a:lnTo>
                  <a:pt x="2286000" y="1219199"/>
                </a:lnTo>
                <a:lnTo>
                  <a:pt x="2743200" y="2209799"/>
                </a:lnTo>
                <a:lnTo>
                  <a:pt x="1828800" y="2209799"/>
                </a:lnTo>
                <a:close/>
              </a:path>
              <a:path w="2743200" h="2209800">
                <a:moveTo>
                  <a:pt x="1607820" y="1461515"/>
                </a:moveTo>
                <a:lnTo>
                  <a:pt x="1836420" y="1080515"/>
                </a:lnTo>
                <a:lnTo>
                  <a:pt x="2065020" y="1461515"/>
                </a:lnTo>
                <a:lnTo>
                  <a:pt x="1607820" y="1461515"/>
                </a:lnTo>
                <a:close/>
              </a:path>
              <a:path w="2743200" h="2209800">
                <a:moveTo>
                  <a:pt x="457200" y="2209799"/>
                </a:moveTo>
                <a:lnTo>
                  <a:pt x="1104900" y="761999"/>
                </a:lnTo>
                <a:lnTo>
                  <a:pt x="1752600" y="2209799"/>
                </a:lnTo>
                <a:lnTo>
                  <a:pt x="457200" y="2209799"/>
                </a:lnTo>
                <a:close/>
              </a:path>
              <a:path w="2743200" h="2209800">
                <a:moveTo>
                  <a:pt x="0" y="990599"/>
                </a:moveTo>
                <a:lnTo>
                  <a:pt x="457200" y="0"/>
                </a:lnTo>
                <a:lnTo>
                  <a:pt x="914400" y="990599"/>
                </a:lnTo>
                <a:lnTo>
                  <a:pt x="0" y="990599"/>
                </a:lnTo>
                <a:close/>
              </a:path>
            </a:pathLst>
          </a:custGeom>
          <a:ln w="19812">
            <a:solidFill>
              <a:srgbClr val="40458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792226"/>
            <a:ext cx="71018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Rebalancing after a</a:t>
            </a:r>
            <a:r>
              <a:rPr spc="-70" dirty="0"/>
              <a:t> </a:t>
            </a:r>
            <a:r>
              <a:rPr dirty="0"/>
              <a:t>Removal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dirty="0"/>
              <a:t>Let </a:t>
            </a:r>
            <a:r>
              <a:rPr dirty="0">
                <a:solidFill>
                  <a:srgbClr val="BE2D00"/>
                </a:solidFill>
              </a:rPr>
              <a:t>z </a:t>
            </a:r>
            <a:r>
              <a:rPr dirty="0"/>
              <a:t>be </a:t>
            </a:r>
            <a:r>
              <a:rPr spc="-5" dirty="0"/>
              <a:t>the </a:t>
            </a:r>
            <a:r>
              <a:rPr spc="-5" dirty="0">
                <a:solidFill>
                  <a:srgbClr val="BE2D00"/>
                </a:solidFill>
              </a:rPr>
              <a:t>first </a:t>
            </a:r>
            <a:r>
              <a:rPr dirty="0">
                <a:solidFill>
                  <a:srgbClr val="BE2D00"/>
                </a:solidFill>
              </a:rPr>
              <a:t>unbalanced </a:t>
            </a:r>
            <a:r>
              <a:rPr dirty="0"/>
              <a:t>node encountered </a:t>
            </a:r>
            <a:r>
              <a:rPr spc="-5" dirty="0"/>
              <a:t>while travelling  </a:t>
            </a:r>
            <a:r>
              <a:rPr dirty="0"/>
              <a:t>up the tree from w. Also, let y be the </a:t>
            </a:r>
            <a:r>
              <a:rPr spc="-5" dirty="0"/>
              <a:t>child </a:t>
            </a:r>
            <a:r>
              <a:rPr dirty="0"/>
              <a:t>of z </a:t>
            </a:r>
            <a:r>
              <a:rPr spc="-5" dirty="0"/>
              <a:t>with the </a:t>
            </a:r>
            <a:r>
              <a:rPr dirty="0"/>
              <a:t>larger  </a:t>
            </a:r>
            <a:r>
              <a:rPr spc="-5" dirty="0"/>
              <a:t>height, </a:t>
            </a:r>
            <a:r>
              <a:rPr dirty="0"/>
              <a:t>and let x be </a:t>
            </a:r>
            <a:r>
              <a:rPr spc="-5" dirty="0"/>
              <a:t>the child </a:t>
            </a:r>
            <a:r>
              <a:rPr dirty="0"/>
              <a:t>of y </a:t>
            </a:r>
            <a:r>
              <a:rPr spc="-5" dirty="0"/>
              <a:t>with the </a:t>
            </a:r>
            <a:r>
              <a:rPr dirty="0"/>
              <a:t>larger</a:t>
            </a:r>
            <a:r>
              <a:rPr spc="-35" dirty="0"/>
              <a:t> </a:t>
            </a:r>
            <a:r>
              <a:rPr spc="-5" dirty="0"/>
              <a:t>height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/>
              <a:t>We perform </a:t>
            </a:r>
            <a:r>
              <a:rPr dirty="0">
                <a:solidFill>
                  <a:srgbClr val="BE2D00"/>
                </a:solidFill>
              </a:rPr>
              <a:t>restructure</a:t>
            </a:r>
            <a:r>
              <a:rPr dirty="0"/>
              <a:t>(x) </a:t>
            </a:r>
            <a:r>
              <a:rPr spc="-5" dirty="0"/>
              <a:t>to </a:t>
            </a:r>
            <a:r>
              <a:rPr dirty="0"/>
              <a:t>restore balance at</a:t>
            </a:r>
            <a:r>
              <a:rPr spc="-80" dirty="0"/>
              <a:t> </a:t>
            </a:r>
            <a:r>
              <a:rPr dirty="0"/>
              <a:t>z</a:t>
            </a:r>
          </a:p>
          <a:p>
            <a:pPr marL="12700" marR="45085">
              <a:lnSpc>
                <a:spcPts val="2160"/>
              </a:lnSpc>
              <a:spcBef>
                <a:spcPts val="509"/>
              </a:spcBef>
            </a:pPr>
            <a:r>
              <a:rPr dirty="0"/>
              <a:t>As </a:t>
            </a:r>
            <a:r>
              <a:rPr spc="-5" dirty="0"/>
              <a:t>this restructuring </a:t>
            </a:r>
            <a:r>
              <a:rPr dirty="0"/>
              <a:t>may upset </a:t>
            </a:r>
            <a:r>
              <a:rPr spc="-5" dirty="0"/>
              <a:t>the </a:t>
            </a:r>
            <a:r>
              <a:rPr dirty="0"/>
              <a:t>balance of another node  </a:t>
            </a:r>
            <a:r>
              <a:rPr spc="-5" dirty="0"/>
              <a:t>higher in the tree, </a:t>
            </a:r>
            <a:r>
              <a:rPr dirty="0"/>
              <a:t>we must </a:t>
            </a:r>
            <a:r>
              <a:rPr spc="-5" dirty="0"/>
              <a:t>continue checking for </a:t>
            </a:r>
            <a:r>
              <a:rPr dirty="0"/>
              <a:t>balance until  the root of T is</a:t>
            </a:r>
            <a:r>
              <a:rPr spc="-25" dirty="0"/>
              <a:t> </a:t>
            </a:r>
            <a:r>
              <a:rPr spc="-5" dirty="0"/>
              <a:t>reached</a:t>
            </a:r>
          </a:p>
        </p:txBody>
      </p:sp>
      <p:sp>
        <p:nvSpPr>
          <p:cNvPr id="12" name="object 12"/>
          <p:cNvSpPr/>
          <p:nvPr/>
        </p:nvSpPr>
        <p:spPr>
          <a:xfrm>
            <a:off x="929639" y="1674876"/>
            <a:ext cx="190500" cy="195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9639" y="2558795"/>
            <a:ext cx="190500" cy="195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9639" y="2894076"/>
            <a:ext cx="190500" cy="195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60836" y="3597312"/>
            <a:ext cx="2792139" cy="25261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92223" y="3810762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58442" y="442061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98697" y="510641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78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92120" y="510641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01897" y="5779719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88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39823" y="5792521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01823" y="442061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62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89098" y="5792521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54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22044" y="4301185"/>
            <a:ext cx="2095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77052"/>
                </a:solidFill>
                <a:latin typeface="Times New Roman"/>
                <a:cs typeface="Times New Roman"/>
              </a:rPr>
              <a:t>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71873" y="4968367"/>
            <a:ext cx="408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77052"/>
                </a:solidFill>
                <a:latin typeface="Times New Roman"/>
                <a:cs typeface="Times New Roman"/>
              </a:rPr>
              <a:t>c=x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55821" y="4311142"/>
            <a:ext cx="423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77052"/>
                </a:solidFill>
                <a:latin typeface="Times New Roman"/>
                <a:cs typeface="Times New Roman"/>
              </a:rPr>
              <a:t>b=y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26844" y="3739388"/>
            <a:ext cx="394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77052"/>
                </a:solidFill>
                <a:latin typeface="Times New Roman"/>
                <a:cs typeface="Times New Roman"/>
              </a:rPr>
              <a:t>a=z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97333" y="4174045"/>
            <a:ext cx="457834" cy="412115"/>
            <a:chOff x="6097333" y="4174045"/>
            <a:chExt cx="457834" cy="412115"/>
          </a:xfrm>
        </p:grpSpPr>
        <p:sp>
          <p:nvSpPr>
            <p:cNvPr id="30" name="object 30"/>
            <p:cNvSpPr/>
            <p:nvPr/>
          </p:nvSpPr>
          <p:spPr>
            <a:xfrm>
              <a:off x="6102096" y="4178808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09" h="402589">
                  <a:moveTo>
                    <a:pt x="224027" y="0"/>
                  </a:moveTo>
                  <a:lnTo>
                    <a:pt x="172669" y="5311"/>
                  </a:lnTo>
                  <a:lnTo>
                    <a:pt x="125518" y="20442"/>
                  </a:lnTo>
                  <a:lnTo>
                    <a:pt x="83922" y="44187"/>
                  </a:lnTo>
                  <a:lnTo>
                    <a:pt x="49225" y="75338"/>
                  </a:lnTo>
                  <a:lnTo>
                    <a:pt x="22775" y="112689"/>
                  </a:lnTo>
                  <a:lnTo>
                    <a:pt x="5918" y="155034"/>
                  </a:lnTo>
                  <a:lnTo>
                    <a:pt x="0" y="201168"/>
                  </a:lnTo>
                  <a:lnTo>
                    <a:pt x="5918" y="247301"/>
                  </a:lnTo>
                  <a:lnTo>
                    <a:pt x="22775" y="289646"/>
                  </a:lnTo>
                  <a:lnTo>
                    <a:pt x="49225" y="326997"/>
                  </a:lnTo>
                  <a:lnTo>
                    <a:pt x="83922" y="358148"/>
                  </a:lnTo>
                  <a:lnTo>
                    <a:pt x="125518" y="381893"/>
                  </a:lnTo>
                  <a:lnTo>
                    <a:pt x="172669" y="397024"/>
                  </a:lnTo>
                  <a:lnTo>
                    <a:pt x="224027" y="402336"/>
                  </a:lnTo>
                  <a:lnTo>
                    <a:pt x="275386" y="397024"/>
                  </a:lnTo>
                  <a:lnTo>
                    <a:pt x="322537" y="381893"/>
                  </a:lnTo>
                  <a:lnTo>
                    <a:pt x="364133" y="358148"/>
                  </a:lnTo>
                  <a:lnTo>
                    <a:pt x="398830" y="326997"/>
                  </a:lnTo>
                  <a:lnTo>
                    <a:pt x="425280" y="289646"/>
                  </a:lnTo>
                  <a:lnTo>
                    <a:pt x="442137" y="247301"/>
                  </a:lnTo>
                  <a:lnTo>
                    <a:pt x="448055" y="201168"/>
                  </a:lnTo>
                  <a:lnTo>
                    <a:pt x="442137" y="155034"/>
                  </a:lnTo>
                  <a:lnTo>
                    <a:pt x="425280" y="112689"/>
                  </a:lnTo>
                  <a:lnTo>
                    <a:pt x="398830" y="75338"/>
                  </a:lnTo>
                  <a:lnTo>
                    <a:pt x="364133" y="44187"/>
                  </a:lnTo>
                  <a:lnTo>
                    <a:pt x="322537" y="20442"/>
                  </a:lnTo>
                  <a:lnTo>
                    <a:pt x="275386" y="5311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02096" y="4178808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09" h="402589">
                  <a:moveTo>
                    <a:pt x="0" y="201168"/>
                  </a:moveTo>
                  <a:lnTo>
                    <a:pt x="5918" y="155035"/>
                  </a:lnTo>
                  <a:lnTo>
                    <a:pt x="22775" y="112689"/>
                  </a:lnTo>
                  <a:lnTo>
                    <a:pt x="49225" y="75338"/>
                  </a:lnTo>
                  <a:lnTo>
                    <a:pt x="83922" y="44187"/>
                  </a:lnTo>
                  <a:lnTo>
                    <a:pt x="125518" y="20443"/>
                  </a:lnTo>
                  <a:lnTo>
                    <a:pt x="172669" y="5312"/>
                  </a:lnTo>
                  <a:lnTo>
                    <a:pt x="224027" y="0"/>
                  </a:lnTo>
                  <a:lnTo>
                    <a:pt x="275386" y="5312"/>
                  </a:lnTo>
                  <a:lnTo>
                    <a:pt x="322537" y="20443"/>
                  </a:lnTo>
                  <a:lnTo>
                    <a:pt x="364133" y="44187"/>
                  </a:lnTo>
                  <a:lnTo>
                    <a:pt x="398830" y="75338"/>
                  </a:lnTo>
                  <a:lnTo>
                    <a:pt x="425280" y="112689"/>
                  </a:lnTo>
                  <a:lnTo>
                    <a:pt x="442137" y="155035"/>
                  </a:lnTo>
                  <a:lnTo>
                    <a:pt x="448055" y="201168"/>
                  </a:lnTo>
                  <a:lnTo>
                    <a:pt x="442137" y="247301"/>
                  </a:lnTo>
                  <a:lnTo>
                    <a:pt x="425280" y="289646"/>
                  </a:lnTo>
                  <a:lnTo>
                    <a:pt x="398830" y="326998"/>
                  </a:lnTo>
                  <a:lnTo>
                    <a:pt x="364133" y="358149"/>
                  </a:lnTo>
                  <a:lnTo>
                    <a:pt x="322537" y="381893"/>
                  </a:lnTo>
                  <a:lnTo>
                    <a:pt x="275386" y="397024"/>
                  </a:lnTo>
                  <a:lnTo>
                    <a:pt x="224027" y="402336"/>
                  </a:lnTo>
                  <a:lnTo>
                    <a:pt x="172669" y="397024"/>
                  </a:lnTo>
                  <a:lnTo>
                    <a:pt x="125518" y="381893"/>
                  </a:lnTo>
                  <a:lnTo>
                    <a:pt x="83922" y="358149"/>
                  </a:lnTo>
                  <a:lnTo>
                    <a:pt x="49225" y="326998"/>
                  </a:lnTo>
                  <a:lnTo>
                    <a:pt x="22775" y="289646"/>
                  </a:lnTo>
                  <a:lnTo>
                    <a:pt x="5918" y="247301"/>
                  </a:lnTo>
                  <a:lnTo>
                    <a:pt x="0" y="20116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225032" y="4255389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44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640133" y="4859845"/>
            <a:ext cx="457834" cy="412115"/>
            <a:chOff x="5640133" y="4859845"/>
            <a:chExt cx="457834" cy="412115"/>
          </a:xfrm>
        </p:grpSpPr>
        <p:sp>
          <p:nvSpPr>
            <p:cNvPr id="34" name="object 34"/>
            <p:cNvSpPr/>
            <p:nvPr/>
          </p:nvSpPr>
          <p:spPr>
            <a:xfrm>
              <a:off x="5644896" y="4864608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10" h="402589">
                  <a:moveTo>
                    <a:pt x="224027" y="0"/>
                  </a:moveTo>
                  <a:lnTo>
                    <a:pt x="172669" y="5311"/>
                  </a:lnTo>
                  <a:lnTo>
                    <a:pt x="125518" y="20442"/>
                  </a:lnTo>
                  <a:lnTo>
                    <a:pt x="83922" y="44187"/>
                  </a:lnTo>
                  <a:lnTo>
                    <a:pt x="49225" y="75338"/>
                  </a:lnTo>
                  <a:lnTo>
                    <a:pt x="22775" y="112689"/>
                  </a:lnTo>
                  <a:lnTo>
                    <a:pt x="5918" y="155034"/>
                  </a:lnTo>
                  <a:lnTo>
                    <a:pt x="0" y="201168"/>
                  </a:lnTo>
                  <a:lnTo>
                    <a:pt x="5918" y="247301"/>
                  </a:lnTo>
                  <a:lnTo>
                    <a:pt x="22775" y="289646"/>
                  </a:lnTo>
                  <a:lnTo>
                    <a:pt x="49225" y="326997"/>
                  </a:lnTo>
                  <a:lnTo>
                    <a:pt x="83922" y="358148"/>
                  </a:lnTo>
                  <a:lnTo>
                    <a:pt x="125518" y="381893"/>
                  </a:lnTo>
                  <a:lnTo>
                    <a:pt x="172669" y="397024"/>
                  </a:lnTo>
                  <a:lnTo>
                    <a:pt x="224027" y="402336"/>
                  </a:lnTo>
                  <a:lnTo>
                    <a:pt x="275386" y="397024"/>
                  </a:lnTo>
                  <a:lnTo>
                    <a:pt x="322537" y="381893"/>
                  </a:lnTo>
                  <a:lnTo>
                    <a:pt x="364133" y="358148"/>
                  </a:lnTo>
                  <a:lnTo>
                    <a:pt x="398830" y="326997"/>
                  </a:lnTo>
                  <a:lnTo>
                    <a:pt x="425280" y="289646"/>
                  </a:lnTo>
                  <a:lnTo>
                    <a:pt x="442137" y="247301"/>
                  </a:lnTo>
                  <a:lnTo>
                    <a:pt x="448055" y="201168"/>
                  </a:lnTo>
                  <a:lnTo>
                    <a:pt x="442137" y="155034"/>
                  </a:lnTo>
                  <a:lnTo>
                    <a:pt x="425280" y="112689"/>
                  </a:lnTo>
                  <a:lnTo>
                    <a:pt x="398830" y="75338"/>
                  </a:lnTo>
                  <a:lnTo>
                    <a:pt x="364133" y="44187"/>
                  </a:lnTo>
                  <a:lnTo>
                    <a:pt x="322537" y="20442"/>
                  </a:lnTo>
                  <a:lnTo>
                    <a:pt x="275386" y="5311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44896" y="4864608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10" h="402589">
                  <a:moveTo>
                    <a:pt x="0" y="201168"/>
                  </a:moveTo>
                  <a:lnTo>
                    <a:pt x="5918" y="155035"/>
                  </a:lnTo>
                  <a:lnTo>
                    <a:pt x="22775" y="112689"/>
                  </a:lnTo>
                  <a:lnTo>
                    <a:pt x="49225" y="75338"/>
                  </a:lnTo>
                  <a:lnTo>
                    <a:pt x="83922" y="44187"/>
                  </a:lnTo>
                  <a:lnTo>
                    <a:pt x="125518" y="20443"/>
                  </a:lnTo>
                  <a:lnTo>
                    <a:pt x="172669" y="5312"/>
                  </a:lnTo>
                  <a:lnTo>
                    <a:pt x="224027" y="0"/>
                  </a:lnTo>
                  <a:lnTo>
                    <a:pt x="275386" y="5312"/>
                  </a:lnTo>
                  <a:lnTo>
                    <a:pt x="322537" y="20443"/>
                  </a:lnTo>
                  <a:lnTo>
                    <a:pt x="364133" y="44187"/>
                  </a:lnTo>
                  <a:lnTo>
                    <a:pt x="398830" y="75338"/>
                  </a:lnTo>
                  <a:lnTo>
                    <a:pt x="425280" y="112689"/>
                  </a:lnTo>
                  <a:lnTo>
                    <a:pt x="442137" y="155035"/>
                  </a:lnTo>
                  <a:lnTo>
                    <a:pt x="448055" y="201168"/>
                  </a:lnTo>
                  <a:lnTo>
                    <a:pt x="442137" y="247301"/>
                  </a:lnTo>
                  <a:lnTo>
                    <a:pt x="425280" y="289646"/>
                  </a:lnTo>
                  <a:lnTo>
                    <a:pt x="398830" y="326998"/>
                  </a:lnTo>
                  <a:lnTo>
                    <a:pt x="364133" y="358149"/>
                  </a:lnTo>
                  <a:lnTo>
                    <a:pt x="322537" y="381893"/>
                  </a:lnTo>
                  <a:lnTo>
                    <a:pt x="275386" y="397024"/>
                  </a:lnTo>
                  <a:lnTo>
                    <a:pt x="224027" y="402336"/>
                  </a:lnTo>
                  <a:lnTo>
                    <a:pt x="172669" y="397024"/>
                  </a:lnTo>
                  <a:lnTo>
                    <a:pt x="125518" y="381893"/>
                  </a:lnTo>
                  <a:lnTo>
                    <a:pt x="83922" y="358149"/>
                  </a:lnTo>
                  <a:lnTo>
                    <a:pt x="49225" y="326998"/>
                  </a:lnTo>
                  <a:lnTo>
                    <a:pt x="22775" y="289646"/>
                  </a:lnTo>
                  <a:lnTo>
                    <a:pt x="5918" y="247301"/>
                  </a:lnTo>
                  <a:lnTo>
                    <a:pt x="0" y="20116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767832" y="4941189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316533" y="4186237"/>
            <a:ext cx="457834" cy="413384"/>
            <a:chOff x="7316533" y="4186237"/>
            <a:chExt cx="457834" cy="413384"/>
          </a:xfrm>
        </p:grpSpPr>
        <p:sp>
          <p:nvSpPr>
            <p:cNvPr id="38" name="object 38"/>
            <p:cNvSpPr/>
            <p:nvPr/>
          </p:nvSpPr>
          <p:spPr>
            <a:xfrm>
              <a:off x="7321295" y="41910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09" h="403860">
                  <a:moveTo>
                    <a:pt x="224027" y="0"/>
                  </a:moveTo>
                  <a:lnTo>
                    <a:pt x="172669" y="5333"/>
                  </a:lnTo>
                  <a:lnTo>
                    <a:pt x="125518" y="20527"/>
                  </a:lnTo>
                  <a:lnTo>
                    <a:pt x="83922" y="44367"/>
                  </a:lnTo>
                  <a:lnTo>
                    <a:pt x="49225" y="75640"/>
                  </a:lnTo>
                  <a:lnTo>
                    <a:pt x="22775" y="113133"/>
                  </a:lnTo>
                  <a:lnTo>
                    <a:pt x="5918" y="155634"/>
                  </a:lnTo>
                  <a:lnTo>
                    <a:pt x="0" y="201930"/>
                  </a:lnTo>
                  <a:lnTo>
                    <a:pt x="5918" y="248225"/>
                  </a:lnTo>
                  <a:lnTo>
                    <a:pt x="22775" y="290726"/>
                  </a:lnTo>
                  <a:lnTo>
                    <a:pt x="49225" y="328219"/>
                  </a:lnTo>
                  <a:lnTo>
                    <a:pt x="83922" y="359492"/>
                  </a:lnTo>
                  <a:lnTo>
                    <a:pt x="125518" y="383332"/>
                  </a:lnTo>
                  <a:lnTo>
                    <a:pt x="172669" y="398526"/>
                  </a:lnTo>
                  <a:lnTo>
                    <a:pt x="224027" y="403860"/>
                  </a:lnTo>
                  <a:lnTo>
                    <a:pt x="275386" y="398526"/>
                  </a:lnTo>
                  <a:lnTo>
                    <a:pt x="322537" y="383332"/>
                  </a:lnTo>
                  <a:lnTo>
                    <a:pt x="364133" y="359492"/>
                  </a:lnTo>
                  <a:lnTo>
                    <a:pt x="398830" y="328219"/>
                  </a:lnTo>
                  <a:lnTo>
                    <a:pt x="425280" y="290726"/>
                  </a:lnTo>
                  <a:lnTo>
                    <a:pt x="442137" y="248225"/>
                  </a:lnTo>
                  <a:lnTo>
                    <a:pt x="448055" y="201930"/>
                  </a:lnTo>
                  <a:lnTo>
                    <a:pt x="442137" y="155634"/>
                  </a:lnTo>
                  <a:lnTo>
                    <a:pt x="425280" y="113133"/>
                  </a:lnTo>
                  <a:lnTo>
                    <a:pt x="398830" y="75640"/>
                  </a:lnTo>
                  <a:lnTo>
                    <a:pt x="364133" y="44367"/>
                  </a:lnTo>
                  <a:lnTo>
                    <a:pt x="322537" y="20527"/>
                  </a:lnTo>
                  <a:lnTo>
                    <a:pt x="275386" y="5333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21295" y="41910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09" h="403860">
                  <a:moveTo>
                    <a:pt x="0" y="201930"/>
                  </a:moveTo>
                  <a:lnTo>
                    <a:pt x="5918" y="155634"/>
                  </a:lnTo>
                  <a:lnTo>
                    <a:pt x="22775" y="113134"/>
                  </a:lnTo>
                  <a:lnTo>
                    <a:pt x="49225" y="75640"/>
                  </a:lnTo>
                  <a:lnTo>
                    <a:pt x="83922" y="44367"/>
                  </a:lnTo>
                  <a:lnTo>
                    <a:pt x="125518" y="20527"/>
                  </a:lnTo>
                  <a:lnTo>
                    <a:pt x="172669" y="5334"/>
                  </a:lnTo>
                  <a:lnTo>
                    <a:pt x="224027" y="0"/>
                  </a:lnTo>
                  <a:lnTo>
                    <a:pt x="275386" y="5334"/>
                  </a:lnTo>
                  <a:lnTo>
                    <a:pt x="322537" y="20527"/>
                  </a:lnTo>
                  <a:lnTo>
                    <a:pt x="364133" y="44367"/>
                  </a:lnTo>
                  <a:lnTo>
                    <a:pt x="398830" y="75640"/>
                  </a:lnTo>
                  <a:lnTo>
                    <a:pt x="425280" y="113134"/>
                  </a:lnTo>
                  <a:lnTo>
                    <a:pt x="442137" y="155634"/>
                  </a:lnTo>
                  <a:lnTo>
                    <a:pt x="448055" y="201930"/>
                  </a:lnTo>
                  <a:lnTo>
                    <a:pt x="442137" y="248225"/>
                  </a:lnTo>
                  <a:lnTo>
                    <a:pt x="425280" y="290726"/>
                  </a:lnTo>
                  <a:lnTo>
                    <a:pt x="398830" y="328220"/>
                  </a:lnTo>
                  <a:lnTo>
                    <a:pt x="364133" y="359493"/>
                  </a:lnTo>
                  <a:lnTo>
                    <a:pt x="322537" y="383333"/>
                  </a:lnTo>
                  <a:lnTo>
                    <a:pt x="275386" y="398526"/>
                  </a:lnTo>
                  <a:lnTo>
                    <a:pt x="224027" y="403860"/>
                  </a:lnTo>
                  <a:lnTo>
                    <a:pt x="172669" y="398526"/>
                  </a:lnTo>
                  <a:lnTo>
                    <a:pt x="125518" y="383333"/>
                  </a:lnTo>
                  <a:lnTo>
                    <a:pt x="83922" y="359493"/>
                  </a:lnTo>
                  <a:lnTo>
                    <a:pt x="49225" y="328220"/>
                  </a:lnTo>
                  <a:lnTo>
                    <a:pt x="22775" y="290726"/>
                  </a:lnTo>
                  <a:lnTo>
                    <a:pt x="5918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444485" y="4267657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imes New Roman"/>
                <a:cs typeface="Times New Roman"/>
              </a:rPr>
              <a:t>78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588061" y="4859845"/>
            <a:ext cx="457834" cy="412115"/>
            <a:chOff x="6588061" y="4859845"/>
            <a:chExt cx="457834" cy="412115"/>
          </a:xfrm>
        </p:grpSpPr>
        <p:sp>
          <p:nvSpPr>
            <p:cNvPr id="42" name="object 42"/>
            <p:cNvSpPr/>
            <p:nvPr/>
          </p:nvSpPr>
          <p:spPr>
            <a:xfrm>
              <a:off x="6592823" y="4864608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09" h="402589">
                  <a:moveTo>
                    <a:pt x="224027" y="0"/>
                  </a:moveTo>
                  <a:lnTo>
                    <a:pt x="172669" y="5311"/>
                  </a:lnTo>
                  <a:lnTo>
                    <a:pt x="125518" y="20442"/>
                  </a:lnTo>
                  <a:lnTo>
                    <a:pt x="83922" y="44187"/>
                  </a:lnTo>
                  <a:lnTo>
                    <a:pt x="49225" y="75338"/>
                  </a:lnTo>
                  <a:lnTo>
                    <a:pt x="22775" y="112689"/>
                  </a:lnTo>
                  <a:lnTo>
                    <a:pt x="5918" y="155034"/>
                  </a:lnTo>
                  <a:lnTo>
                    <a:pt x="0" y="201168"/>
                  </a:lnTo>
                  <a:lnTo>
                    <a:pt x="5918" y="247301"/>
                  </a:lnTo>
                  <a:lnTo>
                    <a:pt x="22775" y="289646"/>
                  </a:lnTo>
                  <a:lnTo>
                    <a:pt x="49225" y="326997"/>
                  </a:lnTo>
                  <a:lnTo>
                    <a:pt x="83922" y="358148"/>
                  </a:lnTo>
                  <a:lnTo>
                    <a:pt x="125518" y="381893"/>
                  </a:lnTo>
                  <a:lnTo>
                    <a:pt x="172669" y="397024"/>
                  </a:lnTo>
                  <a:lnTo>
                    <a:pt x="224027" y="402336"/>
                  </a:lnTo>
                  <a:lnTo>
                    <a:pt x="275386" y="397024"/>
                  </a:lnTo>
                  <a:lnTo>
                    <a:pt x="322537" y="381893"/>
                  </a:lnTo>
                  <a:lnTo>
                    <a:pt x="364133" y="358148"/>
                  </a:lnTo>
                  <a:lnTo>
                    <a:pt x="398830" y="326997"/>
                  </a:lnTo>
                  <a:lnTo>
                    <a:pt x="425280" y="289646"/>
                  </a:lnTo>
                  <a:lnTo>
                    <a:pt x="442137" y="247301"/>
                  </a:lnTo>
                  <a:lnTo>
                    <a:pt x="448055" y="201168"/>
                  </a:lnTo>
                  <a:lnTo>
                    <a:pt x="442137" y="155034"/>
                  </a:lnTo>
                  <a:lnTo>
                    <a:pt x="425280" y="112689"/>
                  </a:lnTo>
                  <a:lnTo>
                    <a:pt x="398830" y="75338"/>
                  </a:lnTo>
                  <a:lnTo>
                    <a:pt x="364133" y="44187"/>
                  </a:lnTo>
                  <a:lnTo>
                    <a:pt x="322537" y="20442"/>
                  </a:lnTo>
                  <a:lnTo>
                    <a:pt x="275386" y="5311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92823" y="4864608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09" h="402589">
                  <a:moveTo>
                    <a:pt x="0" y="201168"/>
                  </a:moveTo>
                  <a:lnTo>
                    <a:pt x="5918" y="155035"/>
                  </a:lnTo>
                  <a:lnTo>
                    <a:pt x="22775" y="112689"/>
                  </a:lnTo>
                  <a:lnTo>
                    <a:pt x="49225" y="75338"/>
                  </a:lnTo>
                  <a:lnTo>
                    <a:pt x="83922" y="44187"/>
                  </a:lnTo>
                  <a:lnTo>
                    <a:pt x="125518" y="20443"/>
                  </a:lnTo>
                  <a:lnTo>
                    <a:pt x="172669" y="5312"/>
                  </a:lnTo>
                  <a:lnTo>
                    <a:pt x="224027" y="0"/>
                  </a:lnTo>
                  <a:lnTo>
                    <a:pt x="275386" y="5312"/>
                  </a:lnTo>
                  <a:lnTo>
                    <a:pt x="322537" y="20443"/>
                  </a:lnTo>
                  <a:lnTo>
                    <a:pt x="364133" y="44187"/>
                  </a:lnTo>
                  <a:lnTo>
                    <a:pt x="398830" y="75338"/>
                  </a:lnTo>
                  <a:lnTo>
                    <a:pt x="425280" y="112689"/>
                  </a:lnTo>
                  <a:lnTo>
                    <a:pt x="442137" y="155035"/>
                  </a:lnTo>
                  <a:lnTo>
                    <a:pt x="448055" y="201168"/>
                  </a:lnTo>
                  <a:lnTo>
                    <a:pt x="442137" y="247301"/>
                  </a:lnTo>
                  <a:lnTo>
                    <a:pt x="425280" y="289646"/>
                  </a:lnTo>
                  <a:lnTo>
                    <a:pt x="398830" y="326998"/>
                  </a:lnTo>
                  <a:lnTo>
                    <a:pt x="364133" y="358149"/>
                  </a:lnTo>
                  <a:lnTo>
                    <a:pt x="322537" y="381893"/>
                  </a:lnTo>
                  <a:lnTo>
                    <a:pt x="275386" y="397024"/>
                  </a:lnTo>
                  <a:lnTo>
                    <a:pt x="224027" y="402336"/>
                  </a:lnTo>
                  <a:lnTo>
                    <a:pt x="172669" y="397024"/>
                  </a:lnTo>
                  <a:lnTo>
                    <a:pt x="125518" y="381893"/>
                  </a:lnTo>
                  <a:lnTo>
                    <a:pt x="83922" y="358149"/>
                  </a:lnTo>
                  <a:lnTo>
                    <a:pt x="49225" y="326998"/>
                  </a:lnTo>
                  <a:lnTo>
                    <a:pt x="22775" y="289646"/>
                  </a:lnTo>
                  <a:lnTo>
                    <a:pt x="5918" y="247301"/>
                  </a:lnTo>
                  <a:lnTo>
                    <a:pt x="0" y="20116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715506" y="4941189"/>
            <a:ext cx="206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50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520749" y="4859845"/>
            <a:ext cx="456565" cy="412115"/>
            <a:chOff x="7520749" y="4859845"/>
            <a:chExt cx="456565" cy="412115"/>
          </a:xfrm>
        </p:grpSpPr>
        <p:sp>
          <p:nvSpPr>
            <p:cNvPr id="46" name="object 46"/>
            <p:cNvSpPr/>
            <p:nvPr/>
          </p:nvSpPr>
          <p:spPr>
            <a:xfrm>
              <a:off x="7525511" y="4864608"/>
              <a:ext cx="447040" cy="402590"/>
            </a:xfrm>
            <a:custGeom>
              <a:avLst/>
              <a:gdLst/>
              <a:ahLst/>
              <a:cxnLst/>
              <a:rect l="l" t="t" r="r" b="b"/>
              <a:pathLst>
                <a:path w="447040" h="402589">
                  <a:moveTo>
                    <a:pt x="223266" y="0"/>
                  </a:moveTo>
                  <a:lnTo>
                    <a:pt x="172069" y="5311"/>
                  </a:lnTo>
                  <a:lnTo>
                    <a:pt x="125074" y="20442"/>
                  </a:lnTo>
                  <a:lnTo>
                    <a:pt x="83620" y="44187"/>
                  </a:lnTo>
                  <a:lnTo>
                    <a:pt x="49045" y="75338"/>
                  </a:lnTo>
                  <a:lnTo>
                    <a:pt x="22691" y="112689"/>
                  </a:lnTo>
                  <a:lnTo>
                    <a:pt x="5896" y="155034"/>
                  </a:lnTo>
                  <a:lnTo>
                    <a:pt x="0" y="201168"/>
                  </a:lnTo>
                  <a:lnTo>
                    <a:pt x="5896" y="247301"/>
                  </a:lnTo>
                  <a:lnTo>
                    <a:pt x="22691" y="289646"/>
                  </a:lnTo>
                  <a:lnTo>
                    <a:pt x="49045" y="326997"/>
                  </a:lnTo>
                  <a:lnTo>
                    <a:pt x="83620" y="358148"/>
                  </a:lnTo>
                  <a:lnTo>
                    <a:pt x="125074" y="381893"/>
                  </a:lnTo>
                  <a:lnTo>
                    <a:pt x="172069" y="397024"/>
                  </a:lnTo>
                  <a:lnTo>
                    <a:pt x="223266" y="402336"/>
                  </a:lnTo>
                  <a:lnTo>
                    <a:pt x="274462" y="397024"/>
                  </a:lnTo>
                  <a:lnTo>
                    <a:pt x="321457" y="381893"/>
                  </a:lnTo>
                  <a:lnTo>
                    <a:pt x="362911" y="358148"/>
                  </a:lnTo>
                  <a:lnTo>
                    <a:pt x="397486" y="326997"/>
                  </a:lnTo>
                  <a:lnTo>
                    <a:pt x="423840" y="289646"/>
                  </a:lnTo>
                  <a:lnTo>
                    <a:pt x="440635" y="247301"/>
                  </a:lnTo>
                  <a:lnTo>
                    <a:pt x="446532" y="201168"/>
                  </a:lnTo>
                  <a:lnTo>
                    <a:pt x="440635" y="155034"/>
                  </a:lnTo>
                  <a:lnTo>
                    <a:pt x="423840" y="112689"/>
                  </a:lnTo>
                  <a:lnTo>
                    <a:pt x="397486" y="75338"/>
                  </a:lnTo>
                  <a:lnTo>
                    <a:pt x="362911" y="44187"/>
                  </a:lnTo>
                  <a:lnTo>
                    <a:pt x="321457" y="20442"/>
                  </a:lnTo>
                  <a:lnTo>
                    <a:pt x="274462" y="5311"/>
                  </a:lnTo>
                  <a:lnTo>
                    <a:pt x="223266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25511" y="4864608"/>
              <a:ext cx="447040" cy="402590"/>
            </a:xfrm>
            <a:custGeom>
              <a:avLst/>
              <a:gdLst/>
              <a:ahLst/>
              <a:cxnLst/>
              <a:rect l="l" t="t" r="r" b="b"/>
              <a:pathLst>
                <a:path w="447040" h="402589">
                  <a:moveTo>
                    <a:pt x="0" y="201168"/>
                  </a:moveTo>
                  <a:lnTo>
                    <a:pt x="5896" y="155035"/>
                  </a:lnTo>
                  <a:lnTo>
                    <a:pt x="22691" y="112689"/>
                  </a:lnTo>
                  <a:lnTo>
                    <a:pt x="49045" y="75338"/>
                  </a:lnTo>
                  <a:lnTo>
                    <a:pt x="83620" y="44187"/>
                  </a:lnTo>
                  <a:lnTo>
                    <a:pt x="125074" y="20443"/>
                  </a:lnTo>
                  <a:lnTo>
                    <a:pt x="172069" y="5312"/>
                  </a:lnTo>
                  <a:lnTo>
                    <a:pt x="223266" y="0"/>
                  </a:lnTo>
                  <a:lnTo>
                    <a:pt x="274462" y="5312"/>
                  </a:lnTo>
                  <a:lnTo>
                    <a:pt x="321457" y="20443"/>
                  </a:lnTo>
                  <a:lnTo>
                    <a:pt x="362911" y="44187"/>
                  </a:lnTo>
                  <a:lnTo>
                    <a:pt x="397486" y="75338"/>
                  </a:lnTo>
                  <a:lnTo>
                    <a:pt x="423840" y="112689"/>
                  </a:lnTo>
                  <a:lnTo>
                    <a:pt x="440635" y="155035"/>
                  </a:lnTo>
                  <a:lnTo>
                    <a:pt x="446532" y="201168"/>
                  </a:lnTo>
                  <a:lnTo>
                    <a:pt x="440635" y="247301"/>
                  </a:lnTo>
                  <a:lnTo>
                    <a:pt x="423840" y="289646"/>
                  </a:lnTo>
                  <a:lnTo>
                    <a:pt x="397486" y="326998"/>
                  </a:lnTo>
                  <a:lnTo>
                    <a:pt x="362911" y="358149"/>
                  </a:lnTo>
                  <a:lnTo>
                    <a:pt x="321457" y="381893"/>
                  </a:lnTo>
                  <a:lnTo>
                    <a:pt x="274462" y="397024"/>
                  </a:lnTo>
                  <a:lnTo>
                    <a:pt x="223266" y="402336"/>
                  </a:lnTo>
                  <a:lnTo>
                    <a:pt x="172069" y="397024"/>
                  </a:lnTo>
                  <a:lnTo>
                    <a:pt x="125074" y="381893"/>
                  </a:lnTo>
                  <a:lnTo>
                    <a:pt x="83620" y="358149"/>
                  </a:lnTo>
                  <a:lnTo>
                    <a:pt x="49045" y="326998"/>
                  </a:lnTo>
                  <a:lnTo>
                    <a:pt x="22691" y="289646"/>
                  </a:lnTo>
                  <a:lnTo>
                    <a:pt x="5896" y="247301"/>
                  </a:lnTo>
                  <a:lnTo>
                    <a:pt x="0" y="201168"/>
                  </a:lnTo>
                  <a:close/>
                </a:path>
              </a:pathLst>
            </a:custGeom>
            <a:ln w="914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647558" y="4941189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88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236017" y="5545645"/>
            <a:ext cx="457834" cy="412115"/>
            <a:chOff x="6236017" y="5545645"/>
            <a:chExt cx="457834" cy="412115"/>
          </a:xfrm>
        </p:grpSpPr>
        <p:sp>
          <p:nvSpPr>
            <p:cNvPr id="50" name="object 50"/>
            <p:cNvSpPr/>
            <p:nvPr/>
          </p:nvSpPr>
          <p:spPr>
            <a:xfrm>
              <a:off x="6240779" y="5550408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09" h="402589">
                  <a:moveTo>
                    <a:pt x="224028" y="0"/>
                  </a:moveTo>
                  <a:lnTo>
                    <a:pt x="172669" y="5313"/>
                  </a:lnTo>
                  <a:lnTo>
                    <a:pt x="125518" y="20447"/>
                  </a:lnTo>
                  <a:lnTo>
                    <a:pt x="83922" y="44195"/>
                  </a:lnTo>
                  <a:lnTo>
                    <a:pt x="49225" y="75348"/>
                  </a:lnTo>
                  <a:lnTo>
                    <a:pt x="22775" y="112700"/>
                  </a:lnTo>
                  <a:lnTo>
                    <a:pt x="5918" y="155042"/>
                  </a:lnTo>
                  <a:lnTo>
                    <a:pt x="0" y="201167"/>
                  </a:lnTo>
                  <a:lnTo>
                    <a:pt x="5918" y="247293"/>
                  </a:lnTo>
                  <a:lnTo>
                    <a:pt x="22775" y="289635"/>
                  </a:lnTo>
                  <a:lnTo>
                    <a:pt x="49225" y="326987"/>
                  </a:lnTo>
                  <a:lnTo>
                    <a:pt x="83922" y="358140"/>
                  </a:lnTo>
                  <a:lnTo>
                    <a:pt x="125518" y="381888"/>
                  </a:lnTo>
                  <a:lnTo>
                    <a:pt x="172669" y="397022"/>
                  </a:lnTo>
                  <a:lnTo>
                    <a:pt x="224028" y="402335"/>
                  </a:lnTo>
                  <a:lnTo>
                    <a:pt x="275386" y="397022"/>
                  </a:lnTo>
                  <a:lnTo>
                    <a:pt x="322537" y="381888"/>
                  </a:lnTo>
                  <a:lnTo>
                    <a:pt x="364133" y="358140"/>
                  </a:lnTo>
                  <a:lnTo>
                    <a:pt x="398830" y="326987"/>
                  </a:lnTo>
                  <a:lnTo>
                    <a:pt x="425280" y="289635"/>
                  </a:lnTo>
                  <a:lnTo>
                    <a:pt x="442137" y="247293"/>
                  </a:lnTo>
                  <a:lnTo>
                    <a:pt x="448055" y="201167"/>
                  </a:lnTo>
                  <a:lnTo>
                    <a:pt x="442137" y="155042"/>
                  </a:lnTo>
                  <a:lnTo>
                    <a:pt x="425280" y="112700"/>
                  </a:lnTo>
                  <a:lnTo>
                    <a:pt x="398830" y="75348"/>
                  </a:lnTo>
                  <a:lnTo>
                    <a:pt x="364133" y="44195"/>
                  </a:lnTo>
                  <a:lnTo>
                    <a:pt x="322537" y="20447"/>
                  </a:lnTo>
                  <a:lnTo>
                    <a:pt x="275386" y="5313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40779" y="5550408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09" h="402589">
                  <a:moveTo>
                    <a:pt x="0" y="201168"/>
                  </a:moveTo>
                  <a:lnTo>
                    <a:pt x="5918" y="155043"/>
                  </a:lnTo>
                  <a:lnTo>
                    <a:pt x="22775" y="112700"/>
                  </a:lnTo>
                  <a:lnTo>
                    <a:pt x="49225" y="75349"/>
                  </a:lnTo>
                  <a:lnTo>
                    <a:pt x="83922" y="44195"/>
                  </a:lnTo>
                  <a:lnTo>
                    <a:pt x="125518" y="20447"/>
                  </a:lnTo>
                  <a:lnTo>
                    <a:pt x="172669" y="5313"/>
                  </a:lnTo>
                  <a:lnTo>
                    <a:pt x="224028" y="0"/>
                  </a:lnTo>
                  <a:lnTo>
                    <a:pt x="275386" y="5313"/>
                  </a:lnTo>
                  <a:lnTo>
                    <a:pt x="322537" y="20447"/>
                  </a:lnTo>
                  <a:lnTo>
                    <a:pt x="364133" y="44195"/>
                  </a:lnTo>
                  <a:lnTo>
                    <a:pt x="398830" y="75349"/>
                  </a:lnTo>
                  <a:lnTo>
                    <a:pt x="425280" y="112700"/>
                  </a:lnTo>
                  <a:lnTo>
                    <a:pt x="442137" y="155043"/>
                  </a:lnTo>
                  <a:lnTo>
                    <a:pt x="448055" y="201168"/>
                  </a:lnTo>
                  <a:lnTo>
                    <a:pt x="442137" y="247293"/>
                  </a:lnTo>
                  <a:lnTo>
                    <a:pt x="425280" y="289635"/>
                  </a:lnTo>
                  <a:lnTo>
                    <a:pt x="398830" y="326987"/>
                  </a:lnTo>
                  <a:lnTo>
                    <a:pt x="364133" y="358141"/>
                  </a:lnTo>
                  <a:lnTo>
                    <a:pt x="322537" y="381888"/>
                  </a:lnTo>
                  <a:lnTo>
                    <a:pt x="275386" y="397023"/>
                  </a:lnTo>
                  <a:lnTo>
                    <a:pt x="224028" y="402336"/>
                  </a:lnTo>
                  <a:lnTo>
                    <a:pt x="172669" y="397023"/>
                  </a:lnTo>
                  <a:lnTo>
                    <a:pt x="125518" y="381888"/>
                  </a:lnTo>
                  <a:lnTo>
                    <a:pt x="83922" y="358141"/>
                  </a:lnTo>
                  <a:lnTo>
                    <a:pt x="49225" y="326987"/>
                  </a:lnTo>
                  <a:lnTo>
                    <a:pt x="22775" y="289635"/>
                  </a:lnTo>
                  <a:lnTo>
                    <a:pt x="5918" y="247293"/>
                  </a:lnTo>
                  <a:lnTo>
                    <a:pt x="0" y="20116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363080" y="5627319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91693" y="3576637"/>
            <a:ext cx="457834" cy="413384"/>
            <a:chOff x="6691693" y="3576637"/>
            <a:chExt cx="457834" cy="413384"/>
          </a:xfrm>
        </p:grpSpPr>
        <p:sp>
          <p:nvSpPr>
            <p:cNvPr id="54" name="object 54"/>
            <p:cNvSpPr/>
            <p:nvPr/>
          </p:nvSpPr>
          <p:spPr>
            <a:xfrm>
              <a:off x="6696456" y="35814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09" h="403860">
                  <a:moveTo>
                    <a:pt x="224027" y="0"/>
                  </a:moveTo>
                  <a:lnTo>
                    <a:pt x="172669" y="5333"/>
                  </a:lnTo>
                  <a:lnTo>
                    <a:pt x="125518" y="20527"/>
                  </a:lnTo>
                  <a:lnTo>
                    <a:pt x="83922" y="44367"/>
                  </a:lnTo>
                  <a:lnTo>
                    <a:pt x="49225" y="75640"/>
                  </a:lnTo>
                  <a:lnTo>
                    <a:pt x="22775" y="113133"/>
                  </a:lnTo>
                  <a:lnTo>
                    <a:pt x="5918" y="155634"/>
                  </a:lnTo>
                  <a:lnTo>
                    <a:pt x="0" y="201930"/>
                  </a:lnTo>
                  <a:lnTo>
                    <a:pt x="5918" y="248225"/>
                  </a:lnTo>
                  <a:lnTo>
                    <a:pt x="22775" y="290726"/>
                  </a:lnTo>
                  <a:lnTo>
                    <a:pt x="49225" y="328219"/>
                  </a:lnTo>
                  <a:lnTo>
                    <a:pt x="83922" y="359492"/>
                  </a:lnTo>
                  <a:lnTo>
                    <a:pt x="125518" y="383332"/>
                  </a:lnTo>
                  <a:lnTo>
                    <a:pt x="172669" y="398526"/>
                  </a:lnTo>
                  <a:lnTo>
                    <a:pt x="224027" y="403860"/>
                  </a:lnTo>
                  <a:lnTo>
                    <a:pt x="275386" y="398526"/>
                  </a:lnTo>
                  <a:lnTo>
                    <a:pt x="322537" y="383332"/>
                  </a:lnTo>
                  <a:lnTo>
                    <a:pt x="364133" y="359492"/>
                  </a:lnTo>
                  <a:lnTo>
                    <a:pt x="398830" y="328219"/>
                  </a:lnTo>
                  <a:lnTo>
                    <a:pt x="425280" y="290726"/>
                  </a:lnTo>
                  <a:lnTo>
                    <a:pt x="442137" y="248225"/>
                  </a:lnTo>
                  <a:lnTo>
                    <a:pt x="448055" y="201930"/>
                  </a:lnTo>
                  <a:lnTo>
                    <a:pt x="442137" y="155634"/>
                  </a:lnTo>
                  <a:lnTo>
                    <a:pt x="425280" y="113133"/>
                  </a:lnTo>
                  <a:lnTo>
                    <a:pt x="398830" y="75640"/>
                  </a:lnTo>
                  <a:lnTo>
                    <a:pt x="364133" y="44367"/>
                  </a:lnTo>
                  <a:lnTo>
                    <a:pt x="322537" y="20527"/>
                  </a:lnTo>
                  <a:lnTo>
                    <a:pt x="275386" y="5334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696456" y="35814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09" h="403860">
                  <a:moveTo>
                    <a:pt x="0" y="201930"/>
                  </a:moveTo>
                  <a:lnTo>
                    <a:pt x="5918" y="155634"/>
                  </a:lnTo>
                  <a:lnTo>
                    <a:pt x="22775" y="113134"/>
                  </a:lnTo>
                  <a:lnTo>
                    <a:pt x="49225" y="75640"/>
                  </a:lnTo>
                  <a:lnTo>
                    <a:pt x="83922" y="44367"/>
                  </a:lnTo>
                  <a:lnTo>
                    <a:pt x="125518" y="20527"/>
                  </a:lnTo>
                  <a:lnTo>
                    <a:pt x="172669" y="5334"/>
                  </a:lnTo>
                  <a:lnTo>
                    <a:pt x="224027" y="0"/>
                  </a:lnTo>
                  <a:lnTo>
                    <a:pt x="275386" y="5334"/>
                  </a:lnTo>
                  <a:lnTo>
                    <a:pt x="322537" y="20527"/>
                  </a:lnTo>
                  <a:lnTo>
                    <a:pt x="364133" y="44367"/>
                  </a:lnTo>
                  <a:lnTo>
                    <a:pt x="398830" y="75640"/>
                  </a:lnTo>
                  <a:lnTo>
                    <a:pt x="425280" y="113134"/>
                  </a:lnTo>
                  <a:lnTo>
                    <a:pt x="442137" y="155634"/>
                  </a:lnTo>
                  <a:lnTo>
                    <a:pt x="448055" y="201930"/>
                  </a:lnTo>
                  <a:lnTo>
                    <a:pt x="442137" y="248225"/>
                  </a:lnTo>
                  <a:lnTo>
                    <a:pt x="425280" y="290726"/>
                  </a:lnTo>
                  <a:lnTo>
                    <a:pt x="398830" y="328220"/>
                  </a:lnTo>
                  <a:lnTo>
                    <a:pt x="364133" y="359493"/>
                  </a:lnTo>
                  <a:lnTo>
                    <a:pt x="322537" y="383333"/>
                  </a:lnTo>
                  <a:lnTo>
                    <a:pt x="275386" y="398526"/>
                  </a:lnTo>
                  <a:lnTo>
                    <a:pt x="224027" y="403860"/>
                  </a:lnTo>
                  <a:lnTo>
                    <a:pt x="172669" y="398526"/>
                  </a:lnTo>
                  <a:lnTo>
                    <a:pt x="125518" y="383333"/>
                  </a:lnTo>
                  <a:lnTo>
                    <a:pt x="83922" y="359493"/>
                  </a:lnTo>
                  <a:lnTo>
                    <a:pt x="49225" y="328220"/>
                  </a:lnTo>
                  <a:lnTo>
                    <a:pt x="22775" y="290726"/>
                  </a:lnTo>
                  <a:lnTo>
                    <a:pt x="5918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818756" y="3658362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62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864161" y="3980497"/>
            <a:ext cx="1889125" cy="1977389"/>
            <a:chOff x="5864161" y="3980497"/>
            <a:chExt cx="1889125" cy="1977389"/>
          </a:xfrm>
        </p:grpSpPr>
        <p:sp>
          <p:nvSpPr>
            <p:cNvPr id="58" name="object 58"/>
            <p:cNvSpPr/>
            <p:nvPr/>
          </p:nvSpPr>
          <p:spPr>
            <a:xfrm>
              <a:off x="5868923" y="3985260"/>
              <a:ext cx="1879600" cy="1564640"/>
            </a:xfrm>
            <a:custGeom>
              <a:avLst/>
              <a:gdLst/>
              <a:ahLst/>
              <a:cxnLst/>
              <a:rect l="l" t="t" r="r" b="b"/>
              <a:pathLst>
                <a:path w="1879600" h="1564639">
                  <a:moveTo>
                    <a:pt x="457200" y="595883"/>
                  </a:moveTo>
                  <a:lnTo>
                    <a:pt x="0" y="878458"/>
                  </a:lnTo>
                </a:path>
                <a:path w="1879600" h="1564639">
                  <a:moveTo>
                    <a:pt x="457200" y="193674"/>
                  </a:moveTo>
                  <a:lnTo>
                    <a:pt x="1050925" y="0"/>
                  </a:lnTo>
                </a:path>
                <a:path w="1879600" h="1564639">
                  <a:moveTo>
                    <a:pt x="1677034" y="206374"/>
                  </a:moveTo>
                  <a:lnTo>
                    <a:pt x="1051559" y="0"/>
                  </a:lnTo>
                </a:path>
                <a:path w="1879600" h="1564639">
                  <a:moveTo>
                    <a:pt x="1676400" y="609599"/>
                  </a:moveTo>
                  <a:lnTo>
                    <a:pt x="1879600" y="879474"/>
                  </a:lnTo>
                </a:path>
                <a:path w="1879600" h="1564639">
                  <a:moveTo>
                    <a:pt x="948308" y="1281683"/>
                  </a:moveTo>
                  <a:lnTo>
                    <a:pt x="595884" y="1564258"/>
                  </a:lnTo>
                </a:path>
                <a:path w="1879600" h="1564639">
                  <a:moveTo>
                    <a:pt x="947927" y="1281683"/>
                  </a:moveTo>
                  <a:lnTo>
                    <a:pt x="1144777" y="1564258"/>
                  </a:lnTo>
                </a:path>
                <a:path w="1879600" h="1564639">
                  <a:moveTo>
                    <a:pt x="947674" y="878458"/>
                  </a:moveTo>
                  <a:lnTo>
                    <a:pt x="457200" y="595883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789419" y="5550407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09" h="402589">
                  <a:moveTo>
                    <a:pt x="224027" y="0"/>
                  </a:moveTo>
                  <a:lnTo>
                    <a:pt x="172669" y="5313"/>
                  </a:lnTo>
                  <a:lnTo>
                    <a:pt x="125518" y="20447"/>
                  </a:lnTo>
                  <a:lnTo>
                    <a:pt x="83922" y="44195"/>
                  </a:lnTo>
                  <a:lnTo>
                    <a:pt x="49225" y="75348"/>
                  </a:lnTo>
                  <a:lnTo>
                    <a:pt x="22775" y="112700"/>
                  </a:lnTo>
                  <a:lnTo>
                    <a:pt x="5918" y="155042"/>
                  </a:lnTo>
                  <a:lnTo>
                    <a:pt x="0" y="201167"/>
                  </a:lnTo>
                  <a:lnTo>
                    <a:pt x="5918" y="247293"/>
                  </a:lnTo>
                  <a:lnTo>
                    <a:pt x="22775" y="289635"/>
                  </a:lnTo>
                  <a:lnTo>
                    <a:pt x="49225" y="326987"/>
                  </a:lnTo>
                  <a:lnTo>
                    <a:pt x="83922" y="358140"/>
                  </a:lnTo>
                  <a:lnTo>
                    <a:pt x="125518" y="381888"/>
                  </a:lnTo>
                  <a:lnTo>
                    <a:pt x="172669" y="397022"/>
                  </a:lnTo>
                  <a:lnTo>
                    <a:pt x="224027" y="402335"/>
                  </a:lnTo>
                  <a:lnTo>
                    <a:pt x="275386" y="397022"/>
                  </a:lnTo>
                  <a:lnTo>
                    <a:pt x="322537" y="381888"/>
                  </a:lnTo>
                  <a:lnTo>
                    <a:pt x="364133" y="358140"/>
                  </a:lnTo>
                  <a:lnTo>
                    <a:pt x="398830" y="326987"/>
                  </a:lnTo>
                  <a:lnTo>
                    <a:pt x="425280" y="289635"/>
                  </a:lnTo>
                  <a:lnTo>
                    <a:pt x="442137" y="247293"/>
                  </a:lnTo>
                  <a:lnTo>
                    <a:pt x="448055" y="201167"/>
                  </a:lnTo>
                  <a:lnTo>
                    <a:pt x="442137" y="155042"/>
                  </a:lnTo>
                  <a:lnTo>
                    <a:pt x="425280" y="112700"/>
                  </a:lnTo>
                  <a:lnTo>
                    <a:pt x="398830" y="75348"/>
                  </a:lnTo>
                  <a:lnTo>
                    <a:pt x="364133" y="44195"/>
                  </a:lnTo>
                  <a:lnTo>
                    <a:pt x="322537" y="20447"/>
                  </a:lnTo>
                  <a:lnTo>
                    <a:pt x="275386" y="5313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789419" y="5550407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09" h="402589">
                  <a:moveTo>
                    <a:pt x="0" y="201168"/>
                  </a:moveTo>
                  <a:lnTo>
                    <a:pt x="5918" y="155043"/>
                  </a:lnTo>
                  <a:lnTo>
                    <a:pt x="22775" y="112700"/>
                  </a:lnTo>
                  <a:lnTo>
                    <a:pt x="49225" y="75349"/>
                  </a:lnTo>
                  <a:lnTo>
                    <a:pt x="83922" y="44195"/>
                  </a:lnTo>
                  <a:lnTo>
                    <a:pt x="125518" y="20447"/>
                  </a:lnTo>
                  <a:lnTo>
                    <a:pt x="172669" y="5313"/>
                  </a:lnTo>
                  <a:lnTo>
                    <a:pt x="224027" y="0"/>
                  </a:lnTo>
                  <a:lnTo>
                    <a:pt x="275386" y="5313"/>
                  </a:lnTo>
                  <a:lnTo>
                    <a:pt x="322537" y="20447"/>
                  </a:lnTo>
                  <a:lnTo>
                    <a:pt x="364133" y="44195"/>
                  </a:lnTo>
                  <a:lnTo>
                    <a:pt x="398830" y="75349"/>
                  </a:lnTo>
                  <a:lnTo>
                    <a:pt x="425280" y="112700"/>
                  </a:lnTo>
                  <a:lnTo>
                    <a:pt x="442137" y="155043"/>
                  </a:lnTo>
                  <a:lnTo>
                    <a:pt x="448055" y="201168"/>
                  </a:lnTo>
                  <a:lnTo>
                    <a:pt x="442137" y="247293"/>
                  </a:lnTo>
                  <a:lnTo>
                    <a:pt x="425280" y="289635"/>
                  </a:lnTo>
                  <a:lnTo>
                    <a:pt x="398830" y="326987"/>
                  </a:lnTo>
                  <a:lnTo>
                    <a:pt x="364133" y="358141"/>
                  </a:lnTo>
                  <a:lnTo>
                    <a:pt x="322537" y="381888"/>
                  </a:lnTo>
                  <a:lnTo>
                    <a:pt x="275386" y="397023"/>
                  </a:lnTo>
                  <a:lnTo>
                    <a:pt x="224027" y="402336"/>
                  </a:lnTo>
                  <a:lnTo>
                    <a:pt x="172669" y="397023"/>
                  </a:lnTo>
                  <a:lnTo>
                    <a:pt x="125518" y="381888"/>
                  </a:lnTo>
                  <a:lnTo>
                    <a:pt x="83922" y="358141"/>
                  </a:lnTo>
                  <a:lnTo>
                    <a:pt x="49225" y="326987"/>
                  </a:lnTo>
                  <a:lnTo>
                    <a:pt x="22775" y="289635"/>
                  </a:lnTo>
                  <a:lnTo>
                    <a:pt x="5918" y="247293"/>
                  </a:lnTo>
                  <a:lnTo>
                    <a:pt x="0" y="20116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912356" y="5627319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54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495800" y="4713732"/>
            <a:ext cx="762000" cy="173990"/>
          </a:xfrm>
          <a:custGeom>
            <a:avLst/>
            <a:gdLst/>
            <a:ahLst/>
            <a:cxnLst/>
            <a:rect l="l" t="t" r="r" b="b"/>
            <a:pathLst>
              <a:path w="762000" h="173989">
                <a:moveTo>
                  <a:pt x="588263" y="0"/>
                </a:moveTo>
                <a:lnTo>
                  <a:pt x="588263" y="173736"/>
                </a:lnTo>
                <a:lnTo>
                  <a:pt x="704088" y="115824"/>
                </a:lnTo>
                <a:lnTo>
                  <a:pt x="617220" y="115824"/>
                </a:lnTo>
                <a:lnTo>
                  <a:pt x="617220" y="57912"/>
                </a:lnTo>
                <a:lnTo>
                  <a:pt x="704088" y="57912"/>
                </a:lnTo>
                <a:lnTo>
                  <a:pt x="588263" y="0"/>
                </a:lnTo>
                <a:close/>
              </a:path>
              <a:path w="762000" h="173989">
                <a:moveTo>
                  <a:pt x="5882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588263" y="115824"/>
                </a:lnTo>
                <a:lnTo>
                  <a:pt x="588263" y="57912"/>
                </a:lnTo>
                <a:close/>
              </a:path>
              <a:path w="762000" h="173989">
                <a:moveTo>
                  <a:pt x="704088" y="57912"/>
                </a:moveTo>
                <a:lnTo>
                  <a:pt x="617220" y="57912"/>
                </a:lnTo>
                <a:lnTo>
                  <a:pt x="617220" y="115824"/>
                </a:lnTo>
                <a:lnTo>
                  <a:pt x="704088" y="115824"/>
                </a:lnTo>
                <a:lnTo>
                  <a:pt x="762000" y="86868"/>
                </a:lnTo>
                <a:lnTo>
                  <a:pt x="704088" y="57912"/>
                </a:lnTo>
                <a:close/>
              </a:path>
            </a:pathLst>
          </a:custGeom>
          <a:solidFill>
            <a:srgbClr val="4045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737091" y="1845348"/>
            <a:ext cx="5484563" cy="715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66204" y="3754691"/>
            <a:ext cx="358297" cy="2717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99190" y="3730345"/>
            <a:ext cx="817702" cy="350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29947" y="2476531"/>
            <a:ext cx="628015" cy="38735"/>
          </a:xfrm>
          <a:custGeom>
            <a:avLst/>
            <a:gdLst/>
            <a:ahLst/>
            <a:cxnLst/>
            <a:rect l="l" t="t" r="r" b="b"/>
            <a:pathLst>
              <a:path w="628014" h="38735">
                <a:moveTo>
                  <a:pt x="38067" y="3723"/>
                </a:moveTo>
                <a:lnTo>
                  <a:pt x="948" y="20669"/>
                </a:lnTo>
                <a:lnTo>
                  <a:pt x="0" y="27334"/>
                </a:lnTo>
                <a:lnTo>
                  <a:pt x="250" y="34346"/>
                </a:lnTo>
                <a:lnTo>
                  <a:pt x="4390" y="38207"/>
                </a:lnTo>
                <a:lnTo>
                  <a:pt x="14016" y="37877"/>
                </a:lnTo>
                <a:lnTo>
                  <a:pt x="17788" y="34105"/>
                </a:lnTo>
                <a:lnTo>
                  <a:pt x="18030" y="27285"/>
                </a:lnTo>
                <a:lnTo>
                  <a:pt x="19503" y="26472"/>
                </a:lnTo>
                <a:lnTo>
                  <a:pt x="24329" y="24758"/>
                </a:lnTo>
                <a:lnTo>
                  <a:pt x="27516" y="24453"/>
                </a:lnTo>
                <a:lnTo>
                  <a:pt x="35263" y="24110"/>
                </a:lnTo>
                <a:lnTo>
                  <a:pt x="38857" y="24110"/>
                </a:lnTo>
                <a:lnTo>
                  <a:pt x="34870" y="19487"/>
                </a:lnTo>
                <a:lnTo>
                  <a:pt x="35416" y="8121"/>
                </a:lnTo>
                <a:lnTo>
                  <a:pt x="40191" y="3777"/>
                </a:lnTo>
                <a:lnTo>
                  <a:pt x="38067" y="3723"/>
                </a:lnTo>
                <a:close/>
              </a:path>
              <a:path w="628014" h="38735">
                <a:moveTo>
                  <a:pt x="163775" y="32060"/>
                </a:moveTo>
                <a:lnTo>
                  <a:pt x="170455" y="32137"/>
                </a:lnTo>
                <a:lnTo>
                  <a:pt x="163775" y="32060"/>
                </a:lnTo>
                <a:close/>
              </a:path>
              <a:path w="628014" h="38735">
                <a:moveTo>
                  <a:pt x="277165" y="4269"/>
                </a:moveTo>
                <a:lnTo>
                  <a:pt x="220442" y="6635"/>
                </a:lnTo>
                <a:lnTo>
                  <a:pt x="192154" y="7480"/>
                </a:lnTo>
                <a:lnTo>
                  <a:pt x="163879" y="7854"/>
                </a:lnTo>
                <a:lnTo>
                  <a:pt x="170722" y="7930"/>
                </a:lnTo>
                <a:lnTo>
                  <a:pt x="175982" y="13303"/>
                </a:lnTo>
                <a:lnTo>
                  <a:pt x="176041" y="16935"/>
                </a:lnTo>
                <a:lnTo>
                  <a:pt x="175929" y="26777"/>
                </a:lnTo>
                <a:lnTo>
                  <a:pt x="170507" y="32086"/>
                </a:lnTo>
                <a:lnTo>
                  <a:pt x="175036" y="32103"/>
                </a:lnTo>
                <a:lnTo>
                  <a:pt x="208834" y="31578"/>
                </a:lnTo>
                <a:lnTo>
                  <a:pt x="271076" y="29648"/>
                </a:lnTo>
                <a:lnTo>
                  <a:pt x="265371" y="24390"/>
                </a:lnTo>
                <a:lnTo>
                  <a:pt x="265253" y="24110"/>
                </a:lnTo>
                <a:lnTo>
                  <a:pt x="264664" y="10445"/>
                </a:lnTo>
                <a:lnTo>
                  <a:pt x="270048" y="4578"/>
                </a:lnTo>
                <a:lnTo>
                  <a:pt x="277165" y="4269"/>
                </a:lnTo>
                <a:close/>
              </a:path>
              <a:path w="628014" h="38735">
                <a:moveTo>
                  <a:pt x="163879" y="7854"/>
                </a:moveTo>
                <a:lnTo>
                  <a:pt x="157183" y="7880"/>
                </a:lnTo>
                <a:lnTo>
                  <a:pt x="151786" y="13303"/>
                </a:lnTo>
                <a:lnTo>
                  <a:pt x="151824" y="26612"/>
                </a:lnTo>
                <a:lnTo>
                  <a:pt x="157118" y="31957"/>
                </a:lnTo>
                <a:lnTo>
                  <a:pt x="163775" y="32060"/>
                </a:lnTo>
                <a:lnTo>
                  <a:pt x="170507" y="32086"/>
                </a:lnTo>
                <a:lnTo>
                  <a:pt x="175929" y="26777"/>
                </a:lnTo>
                <a:lnTo>
                  <a:pt x="176041" y="16935"/>
                </a:lnTo>
                <a:lnTo>
                  <a:pt x="175982" y="13303"/>
                </a:lnTo>
                <a:lnTo>
                  <a:pt x="170722" y="7930"/>
                </a:lnTo>
                <a:lnTo>
                  <a:pt x="163879" y="7854"/>
                </a:lnTo>
                <a:close/>
              </a:path>
              <a:path w="628014" h="38735">
                <a:moveTo>
                  <a:pt x="157118" y="31957"/>
                </a:moveTo>
                <a:lnTo>
                  <a:pt x="163775" y="32060"/>
                </a:lnTo>
                <a:lnTo>
                  <a:pt x="157118" y="31957"/>
                </a:lnTo>
                <a:close/>
              </a:path>
              <a:path w="628014" h="38735">
                <a:moveTo>
                  <a:pt x="107361" y="6826"/>
                </a:moveTo>
                <a:lnTo>
                  <a:pt x="113991" y="7257"/>
                </a:lnTo>
                <a:lnTo>
                  <a:pt x="118868" y="12795"/>
                </a:lnTo>
                <a:lnTo>
                  <a:pt x="118042" y="25634"/>
                </a:lnTo>
                <a:lnTo>
                  <a:pt x="112563" y="30460"/>
                </a:lnTo>
                <a:lnTo>
                  <a:pt x="120489" y="30894"/>
                </a:lnTo>
                <a:lnTo>
                  <a:pt x="134912" y="31459"/>
                </a:lnTo>
                <a:lnTo>
                  <a:pt x="149343" y="31835"/>
                </a:lnTo>
                <a:lnTo>
                  <a:pt x="157118" y="31957"/>
                </a:lnTo>
                <a:lnTo>
                  <a:pt x="151824" y="26612"/>
                </a:lnTo>
                <a:lnTo>
                  <a:pt x="151786" y="13303"/>
                </a:lnTo>
                <a:lnTo>
                  <a:pt x="157183" y="7880"/>
                </a:lnTo>
                <a:lnTo>
                  <a:pt x="163879" y="7854"/>
                </a:lnTo>
                <a:lnTo>
                  <a:pt x="135608" y="7683"/>
                </a:lnTo>
                <a:lnTo>
                  <a:pt x="121482" y="7358"/>
                </a:lnTo>
                <a:lnTo>
                  <a:pt x="107361" y="6826"/>
                </a:lnTo>
                <a:close/>
              </a:path>
              <a:path w="628014" h="38735">
                <a:moveTo>
                  <a:pt x="106079" y="30105"/>
                </a:moveTo>
                <a:lnTo>
                  <a:pt x="112505" y="30511"/>
                </a:lnTo>
                <a:lnTo>
                  <a:pt x="106079" y="30105"/>
                </a:lnTo>
                <a:close/>
              </a:path>
              <a:path w="628014" h="38735">
                <a:moveTo>
                  <a:pt x="100922" y="6533"/>
                </a:moveTo>
                <a:lnTo>
                  <a:pt x="95474" y="11512"/>
                </a:lnTo>
                <a:lnTo>
                  <a:pt x="95085" y="20034"/>
                </a:lnTo>
                <a:lnTo>
                  <a:pt x="94981" y="24390"/>
                </a:lnTo>
                <a:lnTo>
                  <a:pt x="99696" y="29648"/>
                </a:lnTo>
                <a:lnTo>
                  <a:pt x="106079" y="30105"/>
                </a:lnTo>
                <a:lnTo>
                  <a:pt x="112563" y="30460"/>
                </a:lnTo>
                <a:lnTo>
                  <a:pt x="118042" y="25634"/>
                </a:lnTo>
                <a:lnTo>
                  <a:pt x="118868" y="12795"/>
                </a:lnTo>
                <a:lnTo>
                  <a:pt x="113991" y="7257"/>
                </a:lnTo>
                <a:lnTo>
                  <a:pt x="107361" y="6826"/>
                </a:lnTo>
                <a:lnTo>
                  <a:pt x="100922" y="6533"/>
                </a:lnTo>
                <a:close/>
              </a:path>
              <a:path w="628014" h="38735">
                <a:moveTo>
                  <a:pt x="99700" y="29653"/>
                </a:moveTo>
                <a:lnTo>
                  <a:pt x="106079" y="30105"/>
                </a:lnTo>
                <a:lnTo>
                  <a:pt x="99700" y="29653"/>
                </a:lnTo>
                <a:close/>
              </a:path>
              <a:path w="628014" h="38735">
                <a:moveTo>
                  <a:pt x="382056" y="4019"/>
                </a:moveTo>
                <a:lnTo>
                  <a:pt x="284006" y="4019"/>
                </a:lnTo>
                <a:lnTo>
                  <a:pt x="289835" y="9429"/>
                </a:lnTo>
                <a:lnTo>
                  <a:pt x="290187" y="18802"/>
                </a:lnTo>
                <a:lnTo>
                  <a:pt x="290261" y="23412"/>
                </a:lnTo>
                <a:lnTo>
                  <a:pt x="284933" y="29139"/>
                </a:lnTo>
                <a:lnTo>
                  <a:pt x="271076" y="29648"/>
                </a:lnTo>
                <a:lnTo>
                  <a:pt x="364247" y="26500"/>
                </a:lnTo>
                <a:lnTo>
                  <a:pt x="387804" y="26041"/>
                </a:lnTo>
                <a:lnTo>
                  <a:pt x="385923" y="26041"/>
                </a:lnTo>
                <a:lnTo>
                  <a:pt x="380141" y="20410"/>
                </a:lnTo>
                <a:lnTo>
                  <a:pt x="380060" y="16935"/>
                </a:lnTo>
                <a:lnTo>
                  <a:pt x="379916" y="6216"/>
                </a:lnTo>
                <a:lnTo>
                  <a:pt x="382056" y="4019"/>
                </a:lnTo>
                <a:close/>
              </a:path>
              <a:path w="628014" h="38735">
                <a:moveTo>
                  <a:pt x="40331" y="3651"/>
                </a:moveTo>
                <a:lnTo>
                  <a:pt x="40191" y="3777"/>
                </a:lnTo>
                <a:lnTo>
                  <a:pt x="46122" y="3930"/>
                </a:lnTo>
                <a:lnTo>
                  <a:pt x="52421" y="4552"/>
                </a:lnTo>
                <a:lnTo>
                  <a:pt x="56625" y="9683"/>
                </a:lnTo>
                <a:lnTo>
                  <a:pt x="55469" y="21215"/>
                </a:lnTo>
                <a:lnTo>
                  <a:pt x="50348" y="25410"/>
                </a:lnTo>
                <a:lnTo>
                  <a:pt x="59932" y="26345"/>
                </a:lnTo>
                <a:lnTo>
                  <a:pt x="90684" y="29013"/>
                </a:lnTo>
                <a:lnTo>
                  <a:pt x="99700" y="29653"/>
                </a:lnTo>
                <a:lnTo>
                  <a:pt x="94981" y="24390"/>
                </a:lnTo>
                <a:lnTo>
                  <a:pt x="95085" y="20034"/>
                </a:lnTo>
                <a:lnTo>
                  <a:pt x="95474" y="11512"/>
                </a:lnTo>
                <a:lnTo>
                  <a:pt x="100922" y="6533"/>
                </a:lnTo>
                <a:lnTo>
                  <a:pt x="101079" y="6533"/>
                </a:lnTo>
                <a:lnTo>
                  <a:pt x="40331" y="3651"/>
                </a:lnTo>
                <a:close/>
              </a:path>
              <a:path w="628014" h="38735">
                <a:moveTo>
                  <a:pt x="284006" y="4019"/>
                </a:moveTo>
                <a:lnTo>
                  <a:pt x="277075" y="4273"/>
                </a:lnTo>
                <a:lnTo>
                  <a:pt x="270048" y="4578"/>
                </a:lnTo>
                <a:lnTo>
                  <a:pt x="264664" y="10445"/>
                </a:lnTo>
                <a:lnTo>
                  <a:pt x="265253" y="24110"/>
                </a:lnTo>
                <a:lnTo>
                  <a:pt x="265371" y="24390"/>
                </a:lnTo>
                <a:lnTo>
                  <a:pt x="271076" y="29648"/>
                </a:lnTo>
                <a:lnTo>
                  <a:pt x="284933" y="29139"/>
                </a:lnTo>
                <a:lnTo>
                  <a:pt x="290261" y="23412"/>
                </a:lnTo>
                <a:lnTo>
                  <a:pt x="290187" y="18802"/>
                </a:lnTo>
                <a:lnTo>
                  <a:pt x="289835" y="9429"/>
                </a:lnTo>
                <a:lnTo>
                  <a:pt x="284006" y="4019"/>
                </a:lnTo>
                <a:close/>
              </a:path>
              <a:path w="628014" h="38735">
                <a:moveTo>
                  <a:pt x="399760" y="227"/>
                </a:moveTo>
                <a:lnTo>
                  <a:pt x="392667" y="298"/>
                </a:lnTo>
                <a:lnTo>
                  <a:pt x="385534" y="447"/>
                </a:lnTo>
                <a:lnTo>
                  <a:pt x="379916" y="6216"/>
                </a:lnTo>
                <a:lnTo>
                  <a:pt x="380060" y="16935"/>
                </a:lnTo>
                <a:lnTo>
                  <a:pt x="380141" y="20410"/>
                </a:lnTo>
                <a:lnTo>
                  <a:pt x="385923" y="26041"/>
                </a:lnTo>
                <a:lnTo>
                  <a:pt x="400135" y="25798"/>
                </a:lnTo>
                <a:lnTo>
                  <a:pt x="405748" y="20034"/>
                </a:lnTo>
                <a:lnTo>
                  <a:pt x="405557" y="5860"/>
                </a:lnTo>
                <a:lnTo>
                  <a:pt x="399760" y="227"/>
                </a:lnTo>
                <a:close/>
              </a:path>
              <a:path w="628014" h="38735">
                <a:moveTo>
                  <a:pt x="393010" y="25939"/>
                </a:moveTo>
                <a:lnTo>
                  <a:pt x="385923" y="26041"/>
                </a:lnTo>
                <a:lnTo>
                  <a:pt x="387804" y="26041"/>
                </a:lnTo>
                <a:lnTo>
                  <a:pt x="393010" y="25939"/>
                </a:lnTo>
                <a:close/>
              </a:path>
              <a:path w="628014" h="38735">
                <a:moveTo>
                  <a:pt x="400135" y="25798"/>
                </a:moveTo>
                <a:lnTo>
                  <a:pt x="393010" y="25939"/>
                </a:lnTo>
                <a:lnTo>
                  <a:pt x="400084" y="25850"/>
                </a:lnTo>
                <a:close/>
              </a:path>
              <a:path w="628014" h="38735">
                <a:moveTo>
                  <a:pt x="453685" y="0"/>
                </a:moveTo>
                <a:lnTo>
                  <a:pt x="399760" y="227"/>
                </a:lnTo>
                <a:lnTo>
                  <a:pt x="405557" y="5860"/>
                </a:lnTo>
                <a:lnTo>
                  <a:pt x="405748" y="20034"/>
                </a:lnTo>
                <a:lnTo>
                  <a:pt x="400135" y="25798"/>
                </a:lnTo>
                <a:lnTo>
                  <a:pt x="413381" y="25535"/>
                </a:lnTo>
                <a:lnTo>
                  <a:pt x="624315" y="16935"/>
                </a:lnTo>
                <a:lnTo>
                  <a:pt x="627871" y="13036"/>
                </a:lnTo>
                <a:lnTo>
                  <a:pt x="627452" y="4006"/>
                </a:lnTo>
                <a:lnTo>
                  <a:pt x="623820" y="514"/>
                </a:lnTo>
                <a:lnTo>
                  <a:pt x="453685" y="0"/>
                </a:lnTo>
                <a:close/>
              </a:path>
              <a:path w="628014" h="38735">
                <a:moveTo>
                  <a:pt x="38857" y="24110"/>
                </a:moveTo>
                <a:lnTo>
                  <a:pt x="35263" y="24110"/>
                </a:lnTo>
                <a:lnTo>
                  <a:pt x="39937" y="24390"/>
                </a:lnTo>
                <a:lnTo>
                  <a:pt x="50348" y="25410"/>
                </a:lnTo>
                <a:lnTo>
                  <a:pt x="39010" y="24288"/>
                </a:lnTo>
                <a:lnTo>
                  <a:pt x="38857" y="24110"/>
                </a:lnTo>
                <a:close/>
              </a:path>
              <a:path w="628014" h="38735">
                <a:moveTo>
                  <a:pt x="40191" y="3777"/>
                </a:moveTo>
                <a:lnTo>
                  <a:pt x="35416" y="8121"/>
                </a:lnTo>
                <a:lnTo>
                  <a:pt x="34870" y="19487"/>
                </a:lnTo>
                <a:lnTo>
                  <a:pt x="39010" y="24288"/>
                </a:lnTo>
                <a:lnTo>
                  <a:pt x="50348" y="25410"/>
                </a:lnTo>
                <a:lnTo>
                  <a:pt x="55469" y="21215"/>
                </a:lnTo>
                <a:lnTo>
                  <a:pt x="56625" y="9683"/>
                </a:lnTo>
                <a:lnTo>
                  <a:pt x="52421" y="4552"/>
                </a:lnTo>
                <a:lnTo>
                  <a:pt x="46122" y="3930"/>
                </a:lnTo>
                <a:lnTo>
                  <a:pt x="40191" y="3777"/>
                </a:lnTo>
                <a:close/>
              </a:path>
              <a:path w="628014" h="38735">
                <a:moveTo>
                  <a:pt x="101079" y="6533"/>
                </a:moveTo>
                <a:lnTo>
                  <a:pt x="100922" y="6533"/>
                </a:lnTo>
                <a:lnTo>
                  <a:pt x="107361" y="6826"/>
                </a:lnTo>
                <a:lnTo>
                  <a:pt x="101079" y="6533"/>
                </a:lnTo>
                <a:close/>
              </a:path>
              <a:path w="628014" h="38735">
                <a:moveTo>
                  <a:pt x="385534" y="447"/>
                </a:moveTo>
                <a:lnTo>
                  <a:pt x="363733" y="905"/>
                </a:lnTo>
                <a:lnTo>
                  <a:pt x="277165" y="4269"/>
                </a:lnTo>
                <a:lnTo>
                  <a:pt x="284006" y="4019"/>
                </a:lnTo>
                <a:lnTo>
                  <a:pt x="382056" y="4019"/>
                </a:lnTo>
                <a:lnTo>
                  <a:pt x="385534" y="447"/>
                </a:lnTo>
                <a:close/>
              </a:path>
              <a:path w="628014" h="38735">
                <a:moveTo>
                  <a:pt x="392667" y="298"/>
                </a:moveTo>
                <a:lnTo>
                  <a:pt x="385580" y="399"/>
                </a:lnTo>
                <a:lnTo>
                  <a:pt x="392667" y="298"/>
                </a:lnTo>
                <a:close/>
              </a:path>
              <a:path w="628014" h="38735">
                <a:moveTo>
                  <a:pt x="399741" y="209"/>
                </a:moveTo>
                <a:lnTo>
                  <a:pt x="392667" y="298"/>
                </a:lnTo>
                <a:lnTo>
                  <a:pt x="399760" y="227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92119" y="1438008"/>
            <a:ext cx="1185595" cy="3174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45279" y="1545247"/>
            <a:ext cx="90716" cy="1520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99120" y="3454234"/>
            <a:ext cx="626110" cy="39370"/>
          </a:xfrm>
          <a:custGeom>
            <a:avLst/>
            <a:gdLst/>
            <a:ahLst/>
            <a:cxnLst/>
            <a:rect l="l" t="t" r="r" b="b"/>
            <a:pathLst>
              <a:path w="626109" h="39370">
                <a:moveTo>
                  <a:pt x="625982" y="30467"/>
                </a:moveTo>
                <a:lnTo>
                  <a:pt x="598513" y="30467"/>
                </a:lnTo>
                <a:lnTo>
                  <a:pt x="606360" y="33439"/>
                </a:lnTo>
                <a:lnTo>
                  <a:pt x="617499" y="39115"/>
                </a:lnTo>
                <a:lnTo>
                  <a:pt x="622516" y="37477"/>
                </a:lnTo>
                <a:lnTo>
                  <a:pt x="625915" y="30828"/>
                </a:lnTo>
                <a:lnTo>
                  <a:pt x="625982" y="30467"/>
                </a:lnTo>
                <a:close/>
              </a:path>
              <a:path w="626109" h="39370">
                <a:moveTo>
                  <a:pt x="436615" y="12874"/>
                </a:moveTo>
                <a:lnTo>
                  <a:pt x="412339" y="13339"/>
                </a:lnTo>
                <a:lnTo>
                  <a:pt x="345715" y="13912"/>
                </a:lnTo>
                <a:lnTo>
                  <a:pt x="342747" y="13982"/>
                </a:lnTo>
                <a:lnTo>
                  <a:pt x="347663" y="18948"/>
                </a:lnTo>
                <a:lnTo>
                  <a:pt x="347699" y="19189"/>
                </a:lnTo>
                <a:lnTo>
                  <a:pt x="347573" y="31356"/>
                </a:lnTo>
                <a:lnTo>
                  <a:pt x="342647" y="36232"/>
                </a:lnTo>
                <a:lnTo>
                  <a:pt x="387237" y="36315"/>
                </a:lnTo>
                <a:lnTo>
                  <a:pt x="431618" y="36052"/>
                </a:lnTo>
                <a:lnTo>
                  <a:pt x="426520" y="31127"/>
                </a:lnTo>
                <a:lnTo>
                  <a:pt x="426393" y="29463"/>
                </a:lnTo>
                <a:lnTo>
                  <a:pt x="426162" y="18948"/>
                </a:lnTo>
                <a:lnTo>
                  <a:pt x="426197" y="18249"/>
                </a:lnTo>
                <a:lnTo>
                  <a:pt x="431216" y="12992"/>
                </a:lnTo>
                <a:lnTo>
                  <a:pt x="436615" y="12874"/>
                </a:lnTo>
                <a:close/>
              </a:path>
              <a:path w="626109" h="39370">
                <a:moveTo>
                  <a:pt x="338886" y="36217"/>
                </a:moveTo>
                <a:lnTo>
                  <a:pt x="342633" y="36245"/>
                </a:lnTo>
                <a:lnTo>
                  <a:pt x="338886" y="36217"/>
                </a:lnTo>
                <a:close/>
              </a:path>
              <a:path w="626109" h="39370">
                <a:moveTo>
                  <a:pt x="335237" y="13943"/>
                </a:moveTo>
                <a:lnTo>
                  <a:pt x="330378" y="13957"/>
                </a:lnTo>
                <a:lnTo>
                  <a:pt x="325399" y="18948"/>
                </a:lnTo>
                <a:lnTo>
                  <a:pt x="325500" y="31292"/>
                </a:lnTo>
                <a:lnTo>
                  <a:pt x="330347" y="36152"/>
                </a:lnTo>
                <a:lnTo>
                  <a:pt x="342647" y="36232"/>
                </a:lnTo>
                <a:lnTo>
                  <a:pt x="347573" y="31356"/>
                </a:lnTo>
                <a:lnTo>
                  <a:pt x="347699" y="19189"/>
                </a:lnTo>
                <a:lnTo>
                  <a:pt x="347663" y="18948"/>
                </a:lnTo>
                <a:lnTo>
                  <a:pt x="342747" y="13982"/>
                </a:lnTo>
                <a:lnTo>
                  <a:pt x="335237" y="13943"/>
                </a:lnTo>
                <a:close/>
              </a:path>
              <a:path w="626109" h="39370">
                <a:moveTo>
                  <a:pt x="330347" y="36152"/>
                </a:moveTo>
                <a:lnTo>
                  <a:pt x="338886" y="36217"/>
                </a:lnTo>
                <a:lnTo>
                  <a:pt x="330347" y="36152"/>
                </a:lnTo>
                <a:close/>
              </a:path>
              <a:path w="626109" h="39370">
                <a:moveTo>
                  <a:pt x="224938" y="13022"/>
                </a:moveTo>
                <a:lnTo>
                  <a:pt x="230606" y="13157"/>
                </a:lnTo>
                <a:lnTo>
                  <a:pt x="235124" y="17906"/>
                </a:lnTo>
                <a:lnTo>
                  <a:pt x="235248" y="19913"/>
                </a:lnTo>
                <a:lnTo>
                  <a:pt x="235001" y="29946"/>
                </a:lnTo>
                <a:lnTo>
                  <a:pt x="230080" y="34626"/>
                </a:lnTo>
                <a:lnTo>
                  <a:pt x="308397" y="35984"/>
                </a:lnTo>
                <a:lnTo>
                  <a:pt x="330347" y="36152"/>
                </a:lnTo>
                <a:lnTo>
                  <a:pt x="325500" y="31292"/>
                </a:lnTo>
                <a:lnTo>
                  <a:pt x="325399" y="18948"/>
                </a:lnTo>
                <a:lnTo>
                  <a:pt x="330378" y="13957"/>
                </a:lnTo>
                <a:lnTo>
                  <a:pt x="224938" y="13022"/>
                </a:lnTo>
                <a:close/>
              </a:path>
              <a:path w="626109" h="39370">
                <a:moveTo>
                  <a:pt x="439588" y="35982"/>
                </a:moveTo>
                <a:lnTo>
                  <a:pt x="431618" y="36052"/>
                </a:lnTo>
                <a:lnTo>
                  <a:pt x="439588" y="35982"/>
                </a:lnTo>
                <a:close/>
              </a:path>
              <a:path w="626109" h="39370">
                <a:moveTo>
                  <a:pt x="444144" y="12776"/>
                </a:moveTo>
                <a:lnTo>
                  <a:pt x="431216" y="12992"/>
                </a:lnTo>
                <a:lnTo>
                  <a:pt x="426197" y="18249"/>
                </a:lnTo>
                <a:lnTo>
                  <a:pt x="426162" y="18948"/>
                </a:lnTo>
                <a:lnTo>
                  <a:pt x="426393" y="29463"/>
                </a:lnTo>
                <a:lnTo>
                  <a:pt x="426520" y="31127"/>
                </a:lnTo>
                <a:lnTo>
                  <a:pt x="431618" y="36052"/>
                </a:lnTo>
                <a:lnTo>
                  <a:pt x="444409" y="35917"/>
                </a:lnTo>
                <a:lnTo>
                  <a:pt x="449516" y="30695"/>
                </a:lnTo>
                <a:lnTo>
                  <a:pt x="449389" y="17906"/>
                </a:lnTo>
                <a:lnTo>
                  <a:pt x="444144" y="12776"/>
                </a:lnTo>
                <a:close/>
              </a:path>
              <a:path w="626109" h="39370">
                <a:moveTo>
                  <a:pt x="444409" y="35917"/>
                </a:moveTo>
                <a:lnTo>
                  <a:pt x="439588" y="35982"/>
                </a:lnTo>
                <a:lnTo>
                  <a:pt x="444385" y="35940"/>
                </a:lnTo>
                <a:close/>
              </a:path>
              <a:path w="626109" h="39370">
                <a:moveTo>
                  <a:pt x="505512" y="12776"/>
                </a:moveTo>
                <a:lnTo>
                  <a:pt x="444144" y="12776"/>
                </a:lnTo>
                <a:lnTo>
                  <a:pt x="449389" y="17906"/>
                </a:lnTo>
                <a:lnTo>
                  <a:pt x="449516" y="30695"/>
                </a:lnTo>
                <a:lnTo>
                  <a:pt x="444409" y="35917"/>
                </a:lnTo>
                <a:lnTo>
                  <a:pt x="476994" y="35323"/>
                </a:lnTo>
                <a:lnTo>
                  <a:pt x="496485" y="34695"/>
                </a:lnTo>
                <a:lnTo>
                  <a:pt x="509317" y="34102"/>
                </a:lnTo>
                <a:lnTo>
                  <a:pt x="503707" y="29146"/>
                </a:lnTo>
                <a:lnTo>
                  <a:pt x="502793" y="15900"/>
                </a:lnTo>
                <a:lnTo>
                  <a:pt x="505512" y="12776"/>
                </a:lnTo>
                <a:close/>
              </a:path>
              <a:path w="626109" h="39370">
                <a:moveTo>
                  <a:pt x="218668" y="12903"/>
                </a:moveTo>
                <a:lnTo>
                  <a:pt x="213766" y="17627"/>
                </a:lnTo>
                <a:lnTo>
                  <a:pt x="213563" y="29463"/>
                </a:lnTo>
                <a:lnTo>
                  <a:pt x="218203" y="34306"/>
                </a:lnTo>
                <a:lnTo>
                  <a:pt x="230080" y="34626"/>
                </a:lnTo>
                <a:lnTo>
                  <a:pt x="235001" y="29946"/>
                </a:lnTo>
                <a:lnTo>
                  <a:pt x="235293" y="18084"/>
                </a:lnTo>
                <a:lnTo>
                  <a:pt x="230606" y="13157"/>
                </a:lnTo>
                <a:lnTo>
                  <a:pt x="218668" y="12903"/>
                </a:lnTo>
                <a:close/>
              </a:path>
              <a:path w="626109" h="39370">
                <a:moveTo>
                  <a:pt x="218203" y="34306"/>
                </a:moveTo>
                <a:lnTo>
                  <a:pt x="224142" y="34493"/>
                </a:lnTo>
                <a:lnTo>
                  <a:pt x="218203" y="34306"/>
                </a:lnTo>
                <a:close/>
              </a:path>
              <a:path w="626109" h="39370">
                <a:moveTo>
                  <a:pt x="126051" y="8066"/>
                </a:moveTo>
                <a:lnTo>
                  <a:pt x="131483" y="8635"/>
                </a:lnTo>
                <a:lnTo>
                  <a:pt x="135472" y="13576"/>
                </a:lnTo>
                <a:lnTo>
                  <a:pt x="135513" y="14401"/>
                </a:lnTo>
                <a:lnTo>
                  <a:pt x="134438" y="24701"/>
                </a:lnTo>
                <a:lnTo>
                  <a:pt x="134325" y="25095"/>
                </a:lnTo>
                <a:lnTo>
                  <a:pt x="129424" y="29062"/>
                </a:lnTo>
                <a:lnTo>
                  <a:pt x="148772" y="30830"/>
                </a:lnTo>
                <a:lnTo>
                  <a:pt x="173850" y="32515"/>
                </a:lnTo>
                <a:lnTo>
                  <a:pt x="198992" y="33701"/>
                </a:lnTo>
                <a:lnTo>
                  <a:pt x="218203" y="34306"/>
                </a:lnTo>
                <a:lnTo>
                  <a:pt x="213563" y="29463"/>
                </a:lnTo>
                <a:lnTo>
                  <a:pt x="213766" y="17627"/>
                </a:lnTo>
                <a:lnTo>
                  <a:pt x="218668" y="12903"/>
                </a:lnTo>
                <a:lnTo>
                  <a:pt x="219906" y="12903"/>
                </a:lnTo>
                <a:lnTo>
                  <a:pt x="199851" y="12427"/>
                </a:lnTo>
                <a:lnTo>
                  <a:pt x="175110" y="11466"/>
                </a:lnTo>
                <a:lnTo>
                  <a:pt x="150394" y="10036"/>
                </a:lnTo>
                <a:lnTo>
                  <a:pt x="126051" y="8066"/>
                </a:lnTo>
                <a:close/>
              </a:path>
              <a:path w="626109" h="39370">
                <a:moveTo>
                  <a:pt x="515963" y="33794"/>
                </a:moveTo>
                <a:lnTo>
                  <a:pt x="509317" y="34102"/>
                </a:lnTo>
                <a:lnTo>
                  <a:pt x="515963" y="33794"/>
                </a:lnTo>
                <a:close/>
              </a:path>
              <a:path w="626109" h="39370">
                <a:moveTo>
                  <a:pt x="521322" y="9296"/>
                </a:moveTo>
                <a:lnTo>
                  <a:pt x="514540" y="9664"/>
                </a:lnTo>
                <a:lnTo>
                  <a:pt x="507822" y="10121"/>
                </a:lnTo>
                <a:lnTo>
                  <a:pt x="502793" y="15900"/>
                </a:lnTo>
                <a:lnTo>
                  <a:pt x="503707" y="29146"/>
                </a:lnTo>
                <a:lnTo>
                  <a:pt x="509317" y="34102"/>
                </a:lnTo>
                <a:lnTo>
                  <a:pt x="522630" y="33439"/>
                </a:lnTo>
                <a:lnTo>
                  <a:pt x="527657" y="27838"/>
                </a:lnTo>
                <a:lnTo>
                  <a:pt x="527583" y="24701"/>
                </a:lnTo>
                <a:lnTo>
                  <a:pt x="527024" y="14401"/>
                </a:lnTo>
                <a:lnTo>
                  <a:pt x="521322" y="9296"/>
                </a:lnTo>
                <a:close/>
              </a:path>
              <a:path w="626109" h="39370">
                <a:moveTo>
                  <a:pt x="21986" y="1866"/>
                </a:moveTo>
                <a:lnTo>
                  <a:pt x="0" y="27952"/>
                </a:lnTo>
                <a:lnTo>
                  <a:pt x="2845" y="32232"/>
                </a:lnTo>
                <a:lnTo>
                  <a:pt x="11874" y="34048"/>
                </a:lnTo>
                <a:lnTo>
                  <a:pt x="16154" y="31203"/>
                </a:lnTo>
                <a:lnTo>
                  <a:pt x="18123" y="21945"/>
                </a:lnTo>
                <a:lnTo>
                  <a:pt x="22034" y="19964"/>
                </a:lnTo>
                <a:lnTo>
                  <a:pt x="22308" y="19913"/>
                </a:lnTo>
                <a:lnTo>
                  <a:pt x="21806" y="19913"/>
                </a:lnTo>
                <a:lnTo>
                  <a:pt x="17513" y="17233"/>
                </a:lnTo>
                <a:lnTo>
                  <a:pt x="14808" y="8204"/>
                </a:lnTo>
                <a:lnTo>
                  <a:pt x="17488" y="3213"/>
                </a:lnTo>
                <a:lnTo>
                  <a:pt x="21986" y="1866"/>
                </a:lnTo>
                <a:close/>
              </a:path>
              <a:path w="626109" h="39370">
                <a:moveTo>
                  <a:pt x="554002" y="9296"/>
                </a:moveTo>
                <a:lnTo>
                  <a:pt x="521322" y="9296"/>
                </a:lnTo>
                <a:lnTo>
                  <a:pt x="527024" y="14401"/>
                </a:lnTo>
                <a:lnTo>
                  <a:pt x="527583" y="24701"/>
                </a:lnTo>
                <a:lnTo>
                  <a:pt x="527657" y="27838"/>
                </a:lnTo>
                <a:lnTo>
                  <a:pt x="522630" y="33439"/>
                </a:lnTo>
                <a:lnTo>
                  <a:pt x="515963" y="33794"/>
                </a:lnTo>
                <a:lnTo>
                  <a:pt x="540234" y="32508"/>
                </a:lnTo>
                <a:lnTo>
                  <a:pt x="558162" y="31648"/>
                </a:lnTo>
                <a:lnTo>
                  <a:pt x="557720" y="31648"/>
                </a:lnTo>
                <a:lnTo>
                  <a:pt x="551929" y="26466"/>
                </a:lnTo>
                <a:lnTo>
                  <a:pt x="550977" y="12763"/>
                </a:lnTo>
                <a:lnTo>
                  <a:pt x="554002" y="9296"/>
                </a:lnTo>
                <a:close/>
              </a:path>
              <a:path w="626109" h="39370">
                <a:moveTo>
                  <a:pt x="570357" y="5981"/>
                </a:moveTo>
                <a:lnTo>
                  <a:pt x="563421" y="6285"/>
                </a:lnTo>
                <a:lnTo>
                  <a:pt x="556196" y="6781"/>
                </a:lnTo>
                <a:lnTo>
                  <a:pt x="550977" y="12763"/>
                </a:lnTo>
                <a:lnTo>
                  <a:pt x="551929" y="26466"/>
                </a:lnTo>
                <a:lnTo>
                  <a:pt x="557720" y="31648"/>
                </a:lnTo>
                <a:lnTo>
                  <a:pt x="571448" y="31038"/>
                </a:lnTo>
                <a:lnTo>
                  <a:pt x="576808" y="25196"/>
                </a:lnTo>
                <a:lnTo>
                  <a:pt x="576211" y="11353"/>
                </a:lnTo>
                <a:lnTo>
                  <a:pt x="570357" y="5981"/>
                </a:lnTo>
                <a:close/>
              </a:path>
              <a:path w="626109" h="39370">
                <a:moveTo>
                  <a:pt x="567782" y="31215"/>
                </a:moveTo>
                <a:lnTo>
                  <a:pt x="557720" y="31648"/>
                </a:lnTo>
                <a:lnTo>
                  <a:pt x="558162" y="31648"/>
                </a:lnTo>
                <a:lnTo>
                  <a:pt x="567782" y="31215"/>
                </a:lnTo>
                <a:close/>
              </a:path>
              <a:path w="626109" h="39370">
                <a:moveTo>
                  <a:pt x="582191" y="5981"/>
                </a:moveTo>
                <a:lnTo>
                  <a:pt x="570357" y="5981"/>
                </a:lnTo>
                <a:lnTo>
                  <a:pt x="576211" y="11353"/>
                </a:lnTo>
                <a:lnTo>
                  <a:pt x="576808" y="25196"/>
                </a:lnTo>
                <a:lnTo>
                  <a:pt x="571436" y="31051"/>
                </a:lnTo>
                <a:lnTo>
                  <a:pt x="567782" y="31215"/>
                </a:lnTo>
                <a:lnTo>
                  <a:pt x="577564" y="30828"/>
                </a:lnTo>
                <a:lnTo>
                  <a:pt x="583964" y="30643"/>
                </a:lnTo>
                <a:lnTo>
                  <a:pt x="586339" y="30606"/>
                </a:lnTo>
                <a:lnTo>
                  <a:pt x="583412" y="30606"/>
                </a:lnTo>
                <a:lnTo>
                  <a:pt x="577712" y="25031"/>
                </a:lnTo>
                <a:lnTo>
                  <a:pt x="577591" y="21539"/>
                </a:lnTo>
                <a:lnTo>
                  <a:pt x="577458" y="10830"/>
                </a:lnTo>
                <a:lnTo>
                  <a:pt x="582191" y="5981"/>
                </a:lnTo>
                <a:close/>
              </a:path>
              <a:path w="626109" h="39370">
                <a:moveTo>
                  <a:pt x="590181" y="4952"/>
                </a:moveTo>
                <a:lnTo>
                  <a:pt x="583010" y="5141"/>
                </a:lnTo>
                <a:lnTo>
                  <a:pt x="577458" y="10830"/>
                </a:lnTo>
                <a:lnTo>
                  <a:pt x="577591" y="21539"/>
                </a:lnTo>
                <a:lnTo>
                  <a:pt x="577712" y="25031"/>
                </a:lnTo>
                <a:lnTo>
                  <a:pt x="583412" y="30606"/>
                </a:lnTo>
                <a:lnTo>
                  <a:pt x="597534" y="30467"/>
                </a:lnTo>
                <a:lnTo>
                  <a:pt x="603199" y="24701"/>
                </a:lnTo>
                <a:lnTo>
                  <a:pt x="603085" y="10566"/>
                </a:lnTo>
                <a:lnTo>
                  <a:pt x="598591" y="6151"/>
                </a:lnTo>
                <a:lnTo>
                  <a:pt x="590181" y="4952"/>
                </a:lnTo>
                <a:close/>
              </a:path>
              <a:path w="626109" h="39370">
                <a:moveTo>
                  <a:pt x="590430" y="30543"/>
                </a:moveTo>
                <a:lnTo>
                  <a:pt x="583412" y="30606"/>
                </a:lnTo>
                <a:lnTo>
                  <a:pt x="586339" y="30606"/>
                </a:lnTo>
                <a:lnTo>
                  <a:pt x="590430" y="30543"/>
                </a:lnTo>
                <a:close/>
              </a:path>
              <a:path w="626109" h="39370">
                <a:moveTo>
                  <a:pt x="598591" y="6151"/>
                </a:moveTo>
                <a:lnTo>
                  <a:pt x="603085" y="10566"/>
                </a:lnTo>
                <a:lnTo>
                  <a:pt x="603199" y="24701"/>
                </a:lnTo>
                <a:lnTo>
                  <a:pt x="597525" y="30476"/>
                </a:lnTo>
                <a:lnTo>
                  <a:pt x="625982" y="30467"/>
                </a:lnTo>
                <a:lnTo>
                  <a:pt x="600373" y="6405"/>
                </a:lnTo>
                <a:lnTo>
                  <a:pt x="598591" y="6151"/>
                </a:lnTo>
                <a:close/>
              </a:path>
              <a:path w="626109" h="39370">
                <a:moveTo>
                  <a:pt x="123771" y="28545"/>
                </a:moveTo>
                <a:lnTo>
                  <a:pt x="129337" y="29133"/>
                </a:lnTo>
                <a:lnTo>
                  <a:pt x="123771" y="28545"/>
                </a:lnTo>
                <a:close/>
              </a:path>
              <a:path w="626109" h="39370">
                <a:moveTo>
                  <a:pt x="120053" y="7505"/>
                </a:moveTo>
                <a:lnTo>
                  <a:pt x="115024" y="11671"/>
                </a:lnTo>
                <a:lnTo>
                  <a:pt x="114101" y="21539"/>
                </a:lnTo>
                <a:lnTo>
                  <a:pt x="113990" y="22973"/>
                </a:lnTo>
                <a:lnTo>
                  <a:pt x="118050" y="27941"/>
                </a:lnTo>
                <a:lnTo>
                  <a:pt x="123771" y="28545"/>
                </a:lnTo>
                <a:lnTo>
                  <a:pt x="129424" y="29062"/>
                </a:lnTo>
                <a:lnTo>
                  <a:pt x="134325" y="25095"/>
                </a:lnTo>
                <a:lnTo>
                  <a:pt x="134438" y="24701"/>
                </a:lnTo>
                <a:lnTo>
                  <a:pt x="135513" y="14401"/>
                </a:lnTo>
                <a:lnTo>
                  <a:pt x="135472" y="13576"/>
                </a:lnTo>
                <a:lnTo>
                  <a:pt x="131483" y="8635"/>
                </a:lnTo>
                <a:lnTo>
                  <a:pt x="125717" y="8039"/>
                </a:lnTo>
                <a:lnTo>
                  <a:pt x="120053" y="7505"/>
                </a:lnTo>
                <a:close/>
              </a:path>
              <a:path w="626109" h="39370">
                <a:moveTo>
                  <a:pt x="59482" y="1424"/>
                </a:moveTo>
                <a:lnTo>
                  <a:pt x="64694" y="2120"/>
                </a:lnTo>
                <a:lnTo>
                  <a:pt x="68465" y="7048"/>
                </a:lnTo>
                <a:lnTo>
                  <a:pt x="67043" y="17792"/>
                </a:lnTo>
                <a:lnTo>
                  <a:pt x="62149" y="21539"/>
                </a:lnTo>
                <a:lnTo>
                  <a:pt x="73454" y="22973"/>
                </a:lnTo>
                <a:lnTo>
                  <a:pt x="118050" y="27941"/>
                </a:lnTo>
                <a:lnTo>
                  <a:pt x="113990" y="22973"/>
                </a:lnTo>
                <a:lnTo>
                  <a:pt x="115024" y="11671"/>
                </a:lnTo>
                <a:lnTo>
                  <a:pt x="120053" y="7505"/>
                </a:lnTo>
                <a:lnTo>
                  <a:pt x="93558" y="4952"/>
                </a:lnTo>
                <a:lnTo>
                  <a:pt x="59482" y="1424"/>
                </a:lnTo>
                <a:close/>
              </a:path>
              <a:path w="626109" h="39370">
                <a:moveTo>
                  <a:pt x="50214" y="18580"/>
                </a:moveTo>
                <a:lnTo>
                  <a:pt x="29857" y="18580"/>
                </a:lnTo>
                <a:lnTo>
                  <a:pt x="43777" y="19253"/>
                </a:lnTo>
                <a:lnTo>
                  <a:pt x="50279" y="20002"/>
                </a:lnTo>
                <a:lnTo>
                  <a:pt x="62115" y="21564"/>
                </a:lnTo>
                <a:lnTo>
                  <a:pt x="51447" y="20154"/>
                </a:lnTo>
                <a:lnTo>
                  <a:pt x="50214" y="18580"/>
                </a:lnTo>
                <a:close/>
              </a:path>
              <a:path w="626109" h="39370">
                <a:moveTo>
                  <a:pt x="53721" y="787"/>
                </a:moveTo>
                <a:lnTo>
                  <a:pt x="48869" y="4673"/>
                </a:lnTo>
                <a:lnTo>
                  <a:pt x="47688" y="15354"/>
                </a:lnTo>
                <a:lnTo>
                  <a:pt x="51447" y="20154"/>
                </a:lnTo>
                <a:lnTo>
                  <a:pt x="62149" y="21539"/>
                </a:lnTo>
                <a:lnTo>
                  <a:pt x="67043" y="17792"/>
                </a:lnTo>
                <a:lnTo>
                  <a:pt x="68465" y="7048"/>
                </a:lnTo>
                <a:lnTo>
                  <a:pt x="64694" y="2120"/>
                </a:lnTo>
                <a:lnTo>
                  <a:pt x="59482" y="1424"/>
                </a:lnTo>
                <a:lnTo>
                  <a:pt x="53721" y="787"/>
                </a:lnTo>
                <a:close/>
              </a:path>
              <a:path w="626109" h="39370">
                <a:moveTo>
                  <a:pt x="28003" y="660"/>
                </a:moveTo>
                <a:lnTo>
                  <a:pt x="22898" y="1612"/>
                </a:lnTo>
                <a:lnTo>
                  <a:pt x="21986" y="1866"/>
                </a:lnTo>
                <a:lnTo>
                  <a:pt x="17488" y="3213"/>
                </a:lnTo>
                <a:lnTo>
                  <a:pt x="14808" y="8204"/>
                </a:lnTo>
                <a:lnTo>
                  <a:pt x="17513" y="17233"/>
                </a:lnTo>
                <a:lnTo>
                  <a:pt x="21806" y="19913"/>
                </a:lnTo>
                <a:lnTo>
                  <a:pt x="25932" y="19241"/>
                </a:lnTo>
                <a:lnTo>
                  <a:pt x="31280" y="18249"/>
                </a:lnTo>
                <a:lnTo>
                  <a:pt x="34385" y="13715"/>
                </a:lnTo>
                <a:lnTo>
                  <a:pt x="34254" y="12357"/>
                </a:lnTo>
                <a:lnTo>
                  <a:pt x="32677" y="3873"/>
                </a:lnTo>
                <a:lnTo>
                  <a:pt x="28003" y="660"/>
                </a:lnTo>
                <a:close/>
              </a:path>
              <a:path w="626109" h="39370">
                <a:moveTo>
                  <a:pt x="25932" y="19241"/>
                </a:moveTo>
                <a:lnTo>
                  <a:pt x="21806" y="19913"/>
                </a:lnTo>
                <a:lnTo>
                  <a:pt x="22308" y="19913"/>
                </a:lnTo>
                <a:lnTo>
                  <a:pt x="25932" y="19241"/>
                </a:lnTo>
                <a:close/>
              </a:path>
              <a:path w="626109" h="39370">
                <a:moveTo>
                  <a:pt x="52585" y="660"/>
                </a:moveTo>
                <a:lnTo>
                  <a:pt x="28003" y="660"/>
                </a:lnTo>
                <a:lnTo>
                  <a:pt x="32677" y="3873"/>
                </a:lnTo>
                <a:lnTo>
                  <a:pt x="34267" y="12427"/>
                </a:lnTo>
                <a:lnTo>
                  <a:pt x="34385" y="13715"/>
                </a:lnTo>
                <a:lnTo>
                  <a:pt x="31280" y="18249"/>
                </a:lnTo>
                <a:lnTo>
                  <a:pt x="25932" y="19241"/>
                </a:lnTo>
                <a:lnTo>
                  <a:pt x="29857" y="18580"/>
                </a:lnTo>
                <a:lnTo>
                  <a:pt x="50214" y="18580"/>
                </a:lnTo>
                <a:lnTo>
                  <a:pt x="47688" y="15354"/>
                </a:lnTo>
                <a:lnTo>
                  <a:pt x="48869" y="4673"/>
                </a:lnTo>
                <a:lnTo>
                  <a:pt x="53721" y="787"/>
                </a:lnTo>
                <a:lnTo>
                  <a:pt x="52585" y="660"/>
                </a:lnTo>
                <a:close/>
              </a:path>
              <a:path w="626109" h="39370">
                <a:moveTo>
                  <a:pt x="219906" y="12903"/>
                </a:moveTo>
                <a:lnTo>
                  <a:pt x="218668" y="12903"/>
                </a:lnTo>
                <a:lnTo>
                  <a:pt x="224938" y="13022"/>
                </a:lnTo>
                <a:lnTo>
                  <a:pt x="219906" y="12903"/>
                </a:lnTo>
                <a:close/>
              </a:path>
              <a:path w="626109" h="39370">
                <a:moveTo>
                  <a:pt x="513687" y="9716"/>
                </a:moveTo>
                <a:lnTo>
                  <a:pt x="495223" y="10833"/>
                </a:lnTo>
                <a:lnTo>
                  <a:pt x="476059" y="11706"/>
                </a:lnTo>
                <a:lnTo>
                  <a:pt x="436615" y="12874"/>
                </a:lnTo>
                <a:lnTo>
                  <a:pt x="444144" y="12776"/>
                </a:lnTo>
                <a:lnTo>
                  <a:pt x="505523" y="12763"/>
                </a:lnTo>
                <a:lnTo>
                  <a:pt x="507822" y="10121"/>
                </a:lnTo>
                <a:lnTo>
                  <a:pt x="513687" y="9716"/>
                </a:lnTo>
                <a:close/>
              </a:path>
              <a:path w="626109" h="39370">
                <a:moveTo>
                  <a:pt x="563421" y="6285"/>
                </a:moveTo>
                <a:lnTo>
                  <a:pt x="513687" y="9716"/>
                </a:lnTo>
                <a:lnTo>
                  <a:pt x="521322" y="9296"/>
                </a:lnTo>
                <a:lnTo>
                  <a:pt x="554002" y="9296"/>
                </a:lnTo>
                <a:lnTo>
                  <a:pt x="556196" y="6781"/>
                </a:lnTo>
                <a:lnTo>
                  <a:pt x="563421" y="6285"/>
                </a:lnTo>
                <a:close/>
              </a:path>
              <a:path w="626109" h="39370">
                <a:moveTo>
                  <a:pt x="120146" y="7505"/>
                </a:moveTo>
                <a:lnTo>
                  <a:pt x="126051" y="8066"/>
                </a:lnTo>
                <a:lnTo>
                  <a:pt x="120146" y="7505"/>
                </a:lnTo>
                <a:close/>
              </a:path>
              <a:path w="626109" h="39370">
                <a:moveTo>
                  <a:pt x="583010" y="5141"/>
                </a:moveTo>
                <a:lnTo>
                  <a:pt x="576632" y="5435"/>
                </a:lnTo>
                <a:lnTo>
                  <a:pt x="563421" y="6285"/>
                </a:lnTo>
                <a:lnTo>
                  <a:pt x="570357" y="5981"/>
                </a:lnTo>
                <a:lnTo>
                  <a:pt x="582191" y="5981"/>
                </a:lnTo>
                <a:lnTo>
                  <a:pt x="583010" y="5141"/>
                </a:lnTo>
                <a:close/>
              </a:path>
              <a:path w="626109" h="39370">
                <a:moveTo>
                  <a:pt x="597371" y="4952"/>
                </a:moveTo>
                <a:lnTo>
                  <a:pt x="590181" y="4952"/>
                </a:lnTo>
                <a:lnTo>
                  <a:pt x="598591" y="6151"/>
                </a:lnTo>
                <a:lnTo>
                  <a:pt x="597371" y="4952"/>
                </a:lnTo>
                <a:close/>
              </a:path>
              <a:path w="626109" h="39370">
                <a:moveTo>
                  <a:pt x="590159" y="4953"/>
                </a:moveTo>
                <a:lnTo>
                  <a:pt x="583120" y="5029"/>
                </a:lnTo>
                <a:lnTo>
                  <a:pt x="590159" y="4953"/>
                </a:lnTo>
                <a:close/>
              </a:path>
              <a:path w="626109" h="39370">
                <a:moveTo>
                  <a:pt x="597306" y="4889"/>
                </a:moveTo>
                <a:lnTo>
                  <a:pt x="590159" y="4953"/>
                </a:lnTo>
                <a:lnTo>
                  <a:pt x="597371" y="4952"/>
                </a:lnTo>
                <a:close/>
              </a:path>
              <a:path w="626109" h="39370">
                <a:moveTo>
                  <a:pt x="44843" y="0"/>
                </a:moveTo>
                <a:lnTo>
                  <a:pt x="32524" y="38"/>
                </a:lnTo>
                <a:lnTo>
                  <a:pt x="27203" y="304"/>
                </a:lnTo>
                <a:lnTo>
                  <a:pt x="21986" y="1866"/>
                </a:lnTo>
                <a:lnTo>
                  <a:pt x="22898" y="1612"/>
                </a:lnTo>
                <a:lnTo>
                  <a:pt x="28003" y="660"/>
                </a:lnTo>
                <a:lnTo>
                  <a:pt x="52585" y="660"/>
                </a:lnTo>
                <a:lnTo>
                  <a:pt x="52006" y="596"/>
                </a:lnTo>
                <a:lnTo>
                  <a:pt x="44843" y="0"/>
                </a:lnTo>
                <a:close/>
              </a:path>
              <a:path w="626109" h="39370">
                <a:moveTo>
                  <a:pt x="53742" y="787"/>
                </a:moveTo>
                <a:lnTo>
                  <a:pt x="59482" y="1424"/>
                </a:lnTo>
                <a:lnTo>
                  <a:pt x="53742" y="787"/>
                </a:lnTo>
                <a:close/>
              </a:path>
            </a:pathLst>
          </a:custGeom>
          <a:solidFill>
            <a:srgbClr val="03468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800" y="0"/>
            <a:ext cx="5791200" cy="2362200"/>
            <a:chOff x="3352800" y="0"/>
            <a:chExt cx="5791200" cy="2362200"/>
          </a:xfrm>
        </p:grpSpPr>
        <p:sp>
          <p:nvSpPr>
            <p:cNvPr id="3" name="object 3"/>
            <p:cNvSpPr/>
            <p:nvPr/>
          </p:nvSpPr>
          <p:spPr>
            <a:xfrm>
              <a:off x="3352800" y="0"/>
              <a:ext cx="5791200" cy="152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39200" y="0"/>
              <a:ext cx="0" cy="2362200"/>
            </a:xfrm>
            <a:custGeom>
              <a:avLst/>
              <a:gdLst/>
              <a:ahLst/>
              <a:cxnLst/>
              <a:rect l="l" t="t" r="r" b="b"/>
              <a:pathLst>
                <a:path h="2362200">
                  <a:moveTo>
                    <a:pt x="0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14527" y="1411224"/>
            <a:ext cx="1784985" cy="2329180"/>
            <a:chOff x="414527" y="1411224"/>
            <a:chExt cx="1784985" cy="2329180"/>
          </a:xfrm>
        </p:grpSpPr>
        <p:sp>
          <p:nvSpPr>
            <p:cNvPr id="6" name="object 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15" y="1411224"/>
              <a:ext cx="201168" cy="202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58733" y="6433210"/>
            <a:ext cx="221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8340" y="792226"/>
            <a:ext cx="55556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AVL Tree</a:t>
            </a:r>
            <a:r>
              <a:rPr spc="-60" dirty="0"/>
              <a:t> </a:t>
            </a:r>
            <a:r>
              <a:rPr dirty="0"/>
              <a:t>Performance</a:t>
            </a:r>
          </a:p>
        </p:txBody>
      </p:sp>
      <p:sp>
        <p:nvSpPr>
          <p:cNvPr id="10" name="object 10"/>
          <p:cNvSpPr/>
          <p:nvPr/>
        </p:nvSpPr>
        <p:spPr>
          <a:xfrm>
            <a:off x="701040" y="1792223"/>
            <a:ext cx="228600" cy="234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1040" y="2596895"/>
            <a:ext cx="228600" cy="234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1040" y="3401567"/>
            <a:ext cx="228600" cy="234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1040" y="4572000"/>
            <a:ext cx="228600" cy="234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507200" y="258800"/>
            <a:ext cx="2293620" cy="2027555"/>
            <a:chOff x="6507200" y="258800"/>
            <a:chExt cx="2293620" cy="2027555"/>
          </a:xfrm>
        </p:grpSpPr>
        <p:sp>
          <p:nvSpPr>
            <p:cNvPr id="16" name="object 16"/>
            <p:cNvSpPr/>
            <p:nvPr/>
          </p:nvSpPr>
          <p:spPr>
            <a:xfrm>
              <a:off x="7515720" y="258800"/>
              <a:ext cx="1182370" cy="1002030"/>
            </a:xfrm>
            <a:custGeom>
              <a:avLst/>
              <a:gdLst/>
              <a:ahLst/>
              <a:cxnLst/>
              <a:rect l="l" t="t" r="r" b="b"/>
              <a:pathLst>
                <a:path w="1182370" h="1002030">
                  <a:moveTo>
                    <a:pt x="0" y="0"/>
                  </a:moveTo>
                  <a:lnTo>
                    <a:pt x="309511" y="663689"/>
                  </a:lnTo>
                  <a:lnTo>
                    <a:pt x="1182154" y="1001598"/>
                  </a:lnTo>
                  <a:lnTo>
                    <a:pt x="1177607" y="10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07275" y="1178941"/>
              <a:ext cx="1893570" cy="967105"/>
            </a:xfrm>
            <a:custGeom>
              <a:avLst/>
              <a:gdLst/>
              <a:ahLst/>
              <a:cxnLst/>
              <a:rect l="l" t="t" r="r" b="b"/>
              <a:pathLst>
                <a:path w="1893570" h="967105">
                  <a:moveTo>
                    <a:pt x="1789087" y="0"/>
                  </a:moveTo>
                  <a:lnTo>
                    <a:pt x="0" y="809993"/>
                  </a:lnTo>
                  <a:lnTo>
                    <a:pt x="12090" y="966876"/>
                  </a:lnTo>
                  <a:lnTo>
                    <a:pt x="1760385" y="954811"/>
                  </a:lnTo>
                  <a:lnTo>
                    <a:pt x="1760385" y="951801"/>
                  </a:lnTo>
                  <a:lnTo>
                    <a:pt x="1761896" y="947267"/>
                  </a:lnTo>
                  <a:lnTo>
                    <a:pt x="1766430" y="942746"/>
                  </a:lnTo>
                  <a:lnTo>
                    <a:pt x="1767941" y="936713"/>
                  </a:lnTo>
                  <a:lnTo>
                    <a:pt x="1772475" y="929170"/>
                  </a:lnTo>
                  <a:lnTo>
                    <a:pt x="1773986" y="924648"/>
                  </a:lnTo>
                  <a:lnTo>
                    <a:pt x="1783041" y="911072"/>
                  </a:lnTo>
                  <a:lnTo>
                    <a:pt x="1784540" y="905040"/>
                  </a:lnTo>
                  <a:lnTo>
                    <a:pt x="1793608" y="886929"/>
                  </a:lnTo>
                  <a:lnTo>
                    <a:pt x="1795106" y="880897"/>
                  </a:lnTo>
                  <a:lnTo>
                    <a:pt x="1798142" y="874864"/>
                  </a:lnTo>
                  <a:lnTo>
                    <a:pt x="1802663" y="867321"/>
                  </a:lnTo>
                  <a:lnTo>
                    <a:pt x="1805698" y="861288"/>
                  </a:lnTo>
                  <a:lnTo>
                    <a:pt x="1807197" y="852258"/>
                  </a:lnTo>
                  <a:lnTo>
                    <a:pt x="1811718" y="844702"/>
                  </a:lnTo>
                  <a:lnTo>
                    <a:pt x="1817763" y="829614"/>
                  </a:lnTo>
                  <a:lnTo>
                    <a:pt x="1820773" y="820572"/>
                  </a:lnTo>
                  <a:lnTo>
                    <a:pt x="1825307" y="813028"/>
                  </a:lnTo>
                  <a:lnTo>
                    <a:pt x="1828317" y="805484"/>
                  </a:lnTo>
                  <a:lnTo>
                    <a:pt x="1832864" y="796417"/>
                  </a:lnTo>
                  <a:lnTo>
                    <a:pt x="1834375" y="787387"/>
                  </a:lnTo>
                  <a:lnTo>
                    <a:pt x="1837385" y="776833"/>
                  </a:lnTo>
                  <a:lnTo>
                    <a:pt x="1840420" y="767765"/>
                  </a:lnTo>
                  <a:lnTo>
                    <a:pt x="1844928" y="758736"/>
                  </a:lnTo>
                  <a:lnTo>
                    <a:pt x="1847964" y="748157"/>
                  </a:lnTo>
                  <a:lnTo>
                    <a:pt x="1853984" y="730059"/>
                  </a:lnTo>
                  <a:lnTo>
                    <a:pt x="1863039" y="698373"/>
                  </a:lnTo>
                  <a:lnTo>
                    <a:pt x="1864575" y="687819"/>
                  </a:lnTo>
                  <a:lnTo>
                    <a:pt x="1869084" y="677278"/>
                  </a:lnTo>
                  <a:lnTo>
                    <a:pt x="1870595" y="666699"/>
                  </a:lnTo>
                  <a:lnTo>
                    <a:pt x="1873630" y="656145"/>
                  </a:lnTo>
                  <a:lnTo>
                    <a:pt x="1876640" y="644080"/>
                  </a:lnTo>
                  <a:lnTo>
                    <a:pt x="1882686" y="598817"/>
                  </a:lnTo>
                  <a:lnTo>
                    <a:pt x="1885696" y="588263"/>
                  </a:lnTo>
                  <a:lnTo>
                    <a:pt x="1885696" y="576199"/>
                  </a:lnTo>
                  <a:lnTo>
                    <a:pt x="1888731" y="564134"/>
                  </a:lnTo>
                  <a:lnTo>
                    <a:pt x="1891741" y="541515"/>
                  </a:lnTo>
                  <a:lnTo>
                    <a:pt x="1891741" y="505294"/>
                  </a:lnTo>
                  <a:lnTo>
                    <a:pt x="1893252" y="493229"/>
                  </a:lnTo>
                  <a:lnTo>
                    <a:pt x="1893252" y="446481"/>
                  </a:lnTo>
                  <a:lnTo>
                    <a:pt x="1888731" y="399707"/>
                  </a:lnTo>
                  <a:lnTo>
                    <a:pt x="1882686" y="342404"/>
                  </a:lnTo>
                  <a:lnTo>
                    <a:pt x="1876640" y="291109"/>
                  </a:lnTo>
                  <a:lnTo>
                    <a:pt x="1873630" y="279044"/>
                  </a:lnTo>
                  <a:lnTo>
                    <a:pt x="1867585" y="233794"/>
                  </a:lnTo>
                  <a:lnTo>
                    <a:pt x="1861540" y="212661"/>
                  </a:lnTo>
                  <a:lnTo>
                    <a:pt x="1858530" y="193078"/>
                  </a:lnTo>
                  <a:lnTo>
                    <a:pt x="1855520" y="184010"/>
                  </a:lnTo>
                  <a:lnTo>
                    <a:pt x="1852485" y="173456"/>
                  </a:lnTo>
                  <a:lnTo>
                    <a:pt x="1850974" y="164401"/>
                  </a:lnTo>
                  <a:lnTo>
                    <a:pt x="1849475" y="156845"/>
                  </a:lnTo>
                  <a:lnTo>
                    <a:pt x="1846440" y="147815"/>
                  </a:lnTo>
                  <a:lnTo>
                    <a:pt x="1844928" y="138747"/>
                  </a:lnTo>
                  <a:lnTo>
                    <a:pt x="1841919" y="131229"/>
                  </a:lnTo>
                  <a:lnTo>
                    <a:pt x="1840420" y="123685"/>
                  </a:lnTo>
                  <a:lnTo>
                    <a:pt x="1837372" y="116128"/>
                  </a:lnTo>
                  <a:lnTo>
                    <a:pt x="1835873" y="110096"/>
                  </a:lnTo>
                  <a:lnTo>
                    <a:pt x="1834375" y="102552"/>
                  </a:lnTo>
                  <a:lnTo>
                    <a:pt x="1832864" y="96520"/>
                  </a:lnTo>
                  <a:lnTo>
                    <a:pt x="1829828" y="88976"/>
                  </a:lnTo>
                  <a:lnTo>
                    <a:pt x="1826818" y="82943"/>
                  </a:lnTo>
                  <a:lnTo>
                    <a:pt x="1825307" y="76911"/>
                  </a:lnTo>
                  <a:lnTo>
                    <a:pt x="1822297" y="70878"/>
                  </a:lnTo>
                  <a:lnTo>
                    <a:pt x="1819262" y="66357"/>
                  </a:lnTo>
                  <a:lnTo>
                    <a:pt x="1817763" y="60325"/>
                  </a:lnTo>
                  <a:lnTo>
                    <a:pt x="1813242" y="46736"/>
                  </a:lnTo>
                  <a:lnTo>
                    <a:pt x="1810207" y="42227"/>
                  </a:lnTo>
                  <a:lnTo>
                    <a:pt x="1808708" y="37706"/>
                  </a:lnTo>
                  <a:lnTo>
                    <a:pt x="1807197" y="34671"/>
                  </a:lnTo>
                  <a:lnTo>
                    <a:pt x="1804162" y="27127"/>
                  </a:lnTo>
                  <a:lnTo>
                    <a:pt x="1801152" y="22606"/>
                  </a:lnTo>
                  <a:lnTo>
                    <a:pt x="1798142" y="15062"/>
                  </a:lnTo>
                  <a:lnTo>
                    <a:pt x="1795106" y="12064"/>
                  </a:lnTo>
                  <a:lnTo>
                    <a:pt x="1793608" y="7518"/>
                  </a:lnTo>
                  <a:lnTo>
                    <a:pt x="1792097" y="4508"/>
                  </a:lnTo>
                  <a:lnTo>
                    <a:pt x="1789087" y="1485"/>
                  </a:lnTo>
                  <a:lnTo>
                    <a:pt x="17890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7200" y="373418"/>
              <a:ext cx="2210435" cy="1913255"/>
            </a:xfrm>
            <a:custGeom>
              <a:avLst/>
              <a:gdLst/>
              <a:ahLst/>
              <a:cxnLst/>
              <a:rect l="l" t="t" r="r" b="b"/>
              <a:pathLst>
                <a:path w="2210434" h="1913255">
                  <a:moveTo>
                    <a:pt x="2116683" y="0"/>
                  </a:moveTo>
                  <a:lnTo>
                    <a:pt x="134365" y="13588"/>
                  </a:lnTo>
                  <a:lnTo>
                    <a:pt x="134365" y="22644"/>
                  </a:lnTo>
                  <a:lnTo>
                    <a:pt x="135877" y="31686"/>
                  </a:lnTo>
                  <a:lnTo>
                    <a:pt x="135877" y="45262"/>
                  </a:lnTo>
                  <a:lnTo>
                    <a:pt x="137388" y="52806"/>
                  </a:lnTo>
                  <a:lnTo>
                    <a:pt x="137388" y="66395"/>
                  </a:lnTo>
                  <a:lnTo>
                    <a:pt x="138887" y="72428"/>
                  </a:lnTo>
                  <a:lnTo>
                    <a:pt x="140398" y="81457"/>
                  </a:lnTo>
                  <a:lnTo>
                    <a:pt x="140398" y="126720"/>
                  </a:lnTo>
                  <a:lnTo>
                    <a:pt x="141909" y="137274"/>
                  </a:lnTo>
                  <a:lnTo>
                    <a:pt x="141909" y="263994"/>
                  </a:lnTo>
                  <a:lnTo>
                    <a:pt x="140398" y="277571"/>
                  </a:lnTo>
                  <a:lnTo>
                    <a:pt x="140398" y="292633"/>
                  </a:lnTo>
                  <a:lnTo>
                    <a:pt x="135877" y="337896"/>
                  </a:lnTo>
                  <a:lnTo>
                    <a:pt x="135877" y="352996"/>
                  </a:lnTo>
                  <a:lnTo>
                    <a:pt x="134365" y="368058"/>
                  </a:lnTo>
                  <a:lnTo>
                    <a:pt x="131343" y="402780"/>
                  </a:lnTo>
                  <a:lnTo>
                    <a:pt x="129832" y="417842"/>
                  </a:lnTo>
                  <a:lnTo>
                    <a:pt x="128320" y="435940"/>
                  </a:lnTo>
                  <a:lnTo>
                    <a:pt x="125298" y="452526"/>
                  </a:lnTo>
                  <a:lnTo>
                    <a:pt x="123799" y="469138"/>
                  </a:lnTo>
                  <a:lnTo>
                    <a:pt x="120776" y="485724"/>
                  </a:lnTo>
                  <a:lnTo>
                    <a:pt x="119265" y="503821"/>
                  </a:lnTo>
                  <a:lnTo>
                    <a:pt x="116243" y="523430"/>
                  </a:lnTo>
                  <a:lnTo>
                    <a:pt x="111721" y="540016"/>
                  </a:lnTo>
                  <a:lnTo>
                    <a:pt x="108699" y="558114"/>
                  </a:lnTo>
                  <a:lnTo>
                    <a:pt x="104165" y="574725"/>
                  </a:lnTo>
                  <a:lnTo>
                    <a:pt x="98132" y="612432"/>
                  </a:lnTo>
                  <a:lnTo>
                    <a:pt x="93599" y="632053"/>
                  </a:lnTo>
                  <a:lnTo>
                    <a:pt x="89065" y="650151"/>
                  </a:lnTo>
                  <a:lnTo>
                    <a:pt x="86055" y="669759"/>
                  </a:lnTo>
                  <a:lnTo>
                    <a:pt x="80009" y="687857"/>
                  </a:lnTo>
                  <a:lnTo>
                    <a:pt x="75476" y="707453"/>
                  </a:lnTo>
                  <a:lnTo>
                    <a:pt x="69443" y="725576"/>
                  </a:lnTo>
                  <a:lnTo>
                    <a:pt x="64909" y="745159"/>
                  </a:lnTo>
                  <a:lnTo>
                    <a:pt x="57365" y="764768"/>
                  </a:lnTo>
                  <a:lnTo>
                    <a:pt x="52831" y="784390"/>
                  </a:lnTo>
                  <a:lnTo>
                    <a:pt x="45288" y="802487"/>
                  </a:lnTo>
                  <a:lnTo>
                    <a:pt x="40754" y="822096"/>
                  </a:lnTo>
                  <a:lnTo>
                    <a:pt x="25666" y="861326"/>
                  </a:lnTo>
                  <a:lnTo>
                    <a:pt x="21132" y="880948"/>
                  </a:lnTo>
                  <a:lnTo>
                    <a:pt x="15087" y="900531"/>
                  </a:lnTo>
                  <a:lnTo>
                    <a:pt x="10566" y="920140"/>
                  </a:lnTo>
                  <a:lnTo>
                    <a:pt x="9055" y="941273"/>
                  </a:lnTo>
                  <a:lnTo>
                    <a:pt x="3009" y="980503"/>
                  </a:lnTo>
                  <a:lnTo>
                    <a:pt x="0" y="1019695"/>
                  </a:lnTo>
                  <a:lnTo>
                    <a:pt x="0" y="1096632"/>
                  </a:lnTo>
                  <a:lnTo>
                    <a:pt x="3009" y="1134351"/>
                  </a:lnTo>
                  <a:lnTo>
                    <a:pt x="6032" y="1152448"/>
                  </a:lnTo>
                  <a:lnTo>
                    <a:pt x="7543" y="1170546"/>
                  </a:lnTo>
                  <a:lnTo>
                    <a:pt x="13576" y="1208265"/>
                  </a:lnTo>
                  <a:lnTo>
                    <a:pt x="16598" y="1224838"/>
                  </a:lnTo>
                  <a:lnTo>
                    <a:pt x="21132" y="1242936"/>
                  </a:lnTo>
                  <a:lnTo>
                    <a:pt x="25666" y="1259547"/>
                  </a:lnTo>
                  <a:lnTo>
                    <a:pt x="30187" y="1277658"/>
                  </a:lnTo>
                  <a:lnTo>
                    <a:pt x="39242" y="1310817"/>
                  </a:lnTo>
                  <a:lnTo>
                    <a:pt x="51320" y="1344015"/>
                  </a:lnTo>
                  <a:lnTo>
                    <a:pt x="55854" y="1360601"/>
                  </a:lnTo>
                  <a:lnTo>
                    <a:pt x="67932" y="1390764"/>
                  </a:lnTo>
                  <a:lnTo>
                    <a:pt x="73977" y="1407375"/>
                  </a:lnTo>
                  <a:lnTo>
                    <a:pt x="80009" y="1420952"/>
                  </a:lnTo>
                  <a:lnTo>
                    <a:pt x="86055" y="1436027"/>
                  </a:lnTo>
                  <a:lnTo>
                    <a:pt x="92087" y="1449603"/>
                  </a:lnTo>
                  <a:lnTo>
                    <a:pt x="98132" y="1464703"/>
                  </a:lnTo>
                  <a:lnTo>
                    <a:pt x="104165" y="1476768"/>
                  </a:lnTo>
                  <a:lnTo>
                    <a:pt x="111721" y="1490319"/>
                  </a:lnTo>
                  <a:lnTo>
                    <a:pt x="117754" y="1503895"/>
                  </a:lnTo>
                  <a:lnTo>
                    <a:pt x="129832" y="1528025"/>
                  </a:lnTo>
                  <a:lnTo>
                    <a:pt x="135877" y="1538604"/>
                  </a:lnTo>
                  <a:lnTo>
                    <a:pt x="143421" y="1550669"/>
                  </a:lnTo>
                  <a:lnTo>
                    <a:pt x="155498" y="1571777"/>
                  </a:lnTo>
                  <a:lnTo>
                    <a:pt x="161543" y="1580832"/>
                  </a:lnTo>
                  <a:lnTo>
                    <a:pt x="166065" y="1591386"/>
                  </a:lnTo>
                  <a:lnTo>
                    <a:pt x="173621" y="1600453"/>
                  </a:lnTo>
                  <a:lnTo>
                    <a:pt x="178142" y="1607997"/>
                  </a:lnTo>
                  <a:lnTo>
                    <a:pt x="182676" y="1617040"/>
                  </a:lnTo>
                  <a:lnTo>
                    <a:pt x="191731" y="1632127"/>
                  </a:lnTo>
                  <a:lnTo>
                    <a:pt x="196265" y="1636649"/>
                  </a:lnTo>
                  <a:lnTo>
                    <a:pt x="200786" y="1644192"/>
                  </a:lnTo>
                  <a:lnTo>
                    <a:pt x="203809" y="1648714"/>
                  </a:lnTo>
                  <a:lnTo>
                    <a:pt x="208343" y="1654746"/>
                  </a:lnTo>
                  <a:lnTo>
                    <a:pt x="214375" y="1662290"/>
                  </a:lnTo>
                  <a:lnTo>
                    <a:pt x="218909" y="1668322"/>
                  </a:lnTo>
                  <a:lnTo>
                    <a:pt x="221932" y="1672843"/>
                  </a:lnTo>
                  <a:lnTo>
                    <a:pt x="223443" y="1674355"/>
                  </a:lnTo>
                  <a:lnTo>
                    <a:pt x="1019086" y="1690954"/>
                  </a:lnTo>
                  <a:lnTo>
                    <a:pt x="1026629" y="1912683"/>
                  </a:lnTo>
                  <a:lnTo>
                    <a:pt x="1304429" y="1912683"/>
                  </a:lnTo>
                  <a:lnTo>
                    <a:pt x="1292364" y="1638160"/>
                  </a:lnTo>
                  <a:lnTo>
                    <a:pt x="2134793" y="1632127"/>
                  </a:lnTo>
                  <a:lnTo>
                    <a:pt x="2134793" y="1630616"/>
                  </a:lnTo>
                  <a:lnTo>
                    <a:pt x="2136305" y="1627581"/>
                  </a:lnTo>
                  <a:lnTo>
                    <a:pt x="2137829" y="1623072"/>
                  </a:lnTo>
                  <a:lnTo>
                    <a:pt x="2140838" y="1615516"/>
                  </a:lnTo>
                  <a:lnTo>
                    <a:pt x="2142350" y="1611007"/>
                  </a:lnTo>
                  <a:lnTo>
                    <a:pt x="2143848" y="1604975"/>
                  </a:lnTo>
                  <a:lnTo>
                    <a:pt x="2145360" y="1600453"/>
                  </a:lnTo>
                  <a:lnTo>
                    <a:pt x="2148395" y="1595907"/>
                  </a:lnTo>
                  <a:lnTo>
                    <a:pt x="2149894" y="1589874"/>
                  </a:lnTo>
                  <a:lnTo>
                    <a:pt x="2152916" y="1582356"/>
                  </a:lnTo>
                  <a:lnTo>
                    <a:pt x="2158961" y="1570291"/>
                  </a:lnTo>
                  <a:lnTo>
                    <a:pt x="2160460" y="1561223"/>
                  </a:lnTo>
                  <a:lnTo>
                    <a:pt x="2166505" y="1543126"/>
                  </a:lnTo>
                  <a:lnTo>
                    <a:pt x="2169515" y="1535582"/>
                  </a:lnTo>
                  <a:lnTo>
                    <a:pt x="2171026" y="1526539"/>
                  </a:lnTo>
                  <a:lnTo>
                    <a:pt x="2177072" y="1505419"/>
                  </a:lnTo>
                  <a:lnTo>
                    <a:pt x="2180107" y="1496352"/>
                  </a:lnTo>
                  <a:lnTo>
                    <a:pt x="2183117" y="1484287"/>
                  </a:lnTo>
                  <a:lnTo>
                    <a:pt x="2184615" y="1473733"/>
                  </a:lnTo>
                  <a:lnTo>
                    <a:pt x="2187625" y="1461668"/>
                  </a:lnTo>
                  <a:lnTo>
                    <a:pt x="2190673" y="1451114"/>
                  </a:lnTo>
                  <a:lnTo>
                    <a:pt x="2192172" y="1437538"/>
                  </a:lnTo>
                  <a:lnTo>
                    <a:pt x="2195182" y="1425473"/>
                  </a:lnTo>
                  <a:lnTo>
                    <a:pt x="2196718" y="1411884"/>
                  </a:lnTo>
                  <a:lnTo>
                    <a:pt x="2199728" y="1399819"/>
                  </a:lnTo>
                  <a:lnTo>
                    <a:pt x="2205774" y="1344015"/>
                  </a:lnTo>
                  <a:lnTo>
                    <a:pt x="2205774" y="1328915"/>
                  </a:lnTo>
                  <a:lnTo>
                    <a:pt x="2210282" y="1283677"/>
                  </a:lnTo>
                  <a:lnTo>
                    <a:pt x="2208783" y="1267078"/>
                  </a:lnTo>
                  <a:lnTo>
                    <a:pt x="2208783" y="1218806"/>
                  </a:lnTo>
                  <a:lnTo>
                    <a:pt x="2207272" y="1200708"/>
                  </a:lnTo>
                  <a:lnTo>
                    <a:pt x="2207272" y="1184122"/>
                  </a:lnTo>
                  <a:lnTo>
                    <a:pt x="2202738" y="1131315"/>
                  </a:lnTo>
                  <a:lnTo>
                    <a:pt x="2196718" y="1095120"/>
                  </a:lnTo>
                  <a:lnTo>
                    <a:pt x="2193683" y="1078534"/>
                  </a:lnTo>
                  <a:lnTo>
                    <a:pt x="2190673" y="1058926"/>
                  </a:lnTo>
                  <a:lnTo>
                    <a:pt x="2186127" y="1040828"/>
                  </a:lnTo>
                  <a:lnTo>
                    <a:pt x="2181618" y="1021219"/>
                  </a:lnTo>
                  <a:lnTo>
                    <a:pt x="2178570" y="1003109"/>
                  </a:lnTo>
                  <a:lnTo>
                    <a:pt x="2171026" y="983500"/>
                  </a:lnTo>
                  <a:lnTo>
                    <a:pt x="2166505" y="963891"/>
                  </a:lnTo>
                  <a:lnTo>
                    <a:pt x="2158961" y="944270"/>
                  </a:lnTo>
                  <a:lnTo>
                    <a:pt x="2152916" y="926172"/>
                  </a:lnTo>
                  <a:lnTo>
                    <a:pt x="2146896" y="905078"/>
                  </a:lnTo>
                  <a:lnTo>
                    <a:pt x="2139340" y="885456"/>
                  </a:lnTo>
                  <a:lnTo>
                    <a:pt x="2130285" y="865847"/>
                  </a:lnTo>
                  <a:lnTo>
                    <a:pt x="2122728" y="846226"/>
                  </a:lnTo>
                  <a:lnTo>
                    <a:pt x="2116683" y="0"/>
                  </a:lnTo>
                  <a:close/>
                </a:path>
              </a:pathLst>
            </a:custGeom>
            <a:solidFill>
              <a:srgbClr val="5496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63662" y="2011578"/>
              <a:ext cx="270510" cy="273050"/>
            </a:xfrm>
            <a:custGeom>
              <a:avLst/>
              <a:gdLst/>
              <a:ahLst/>
              <a:cxnLst/>
              <a:rect l="l" t="t" r="r" b="b"/>
              <a:pathLst>
                <a:path w="270509" h="273050">
                  <a:moveTo>
                    <a:pt x="270268" y="0"/>
                  </a:moveTo>
                  <a:lnTo>
                    <a:pt x="0" y="40716"/>
                  </a:lnTo>
                  <a:lnTo>
                    <a:pt x="21145" y="273011"/>
                  </a:lnTo>
                  <a:lnTo>
                    <a:pt x="259676" y="270001"/>
                  </a:lnTo>
                  <a:lnTo>
                    <a:pt x="2702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31355" y="261797"/>
              <a:ext cx="1153795" cy="367030"/>
            </a:xfrm>
            <a:custGeom>
              <a:avLst/>
              <a:gdLst/>
              <a:ahLst/>
              <a:cxnLst/>
              <a:rect l="l" t="t" r="r" b="b"/>
              <a:pathLst>
                <a:path w="1153795" h="367030">
                  <a:moveTo>
                    <a:pt x="517842" y="365061"/>
                  </a:moveTo>
                  <a:lnTo>
                    <a:pt x="427240" y="365061"/>
                  </a:lnTo>
                  <a:lnTo>
                    <a:pt x="434797" y="366547"/>
                  </a:lnTo>
                  <a:lnTo>
                    <a:pt x="501230" y="366547"/>
                  </a:lnTo>
                  <a:lnTo>
                    <a:pt x="517842" y="365061"/>
                  </a:lnTo>
                  <a:close/>
                </a:path>
                <a:path w="1153795" h="367030">
                  <a:moveTo>
                    <a:pt x="1147406" y="0"/>
                  </a:moveTo>
                  <a:lnTo>
                    <a:pt x="0" y="0"/>
                  </a:lnTo>
                  <a:lnTo>
                    <a:pt x="0" y="10579"/>
                  </a:lnTo>
                  <a:lnTo>
                    <a:pt x="3009" y="19621"/>
                  </a:lnTo>
                  <a:lnTo>
                    <a:pt x="3009" y="25653"/>
                  </a:lnTo>
                  <a:lnTo>
                    <a:pt x="6032" y="37718"/>
                  </a:lnTo>
                  <a:lnTo>
                    <a:pt x="7543" y="45262"/>
                  </a:lnTo>
                  <a:lnTo>
                    <a:pt x="7543" y="52806"/>
                  </a:lnTo>
                  <a:lnTo>
                    <a:pt x="9055" y="57327"/>
                  </a:lnTo>
                  <a:lnTo>
                    <a:pt x="9055" y="64871"/>
                  </a:lnTo>
                  <a:lnTo>
                    <a:pt x="10566" y="70904"/>
                  </a:lnTo>
                  <a:lnTo>
                    <a:pt x="10566" y="75425"/>
                  </a:lnTo>
                  <a:lnTo>
                    <a:pt x="12077" y="79946"/>
                  </a:lnTo>
                  <a:lnTo>
                    <a:pt x="12077" y="93522"/>
                  </a:lnTo>
                  <a:lnTo>
                    <a:pt x="13576" y="99555"/>
                  </a:lnTo>
                  <a:lnTo>
                    <a:pt x="13576" y="108623"/>
                  </a:lnTo>
                  <a:lnTo>
                    <a:pt x="15087" y="114655"/>
                  </a:lnTo>
                  <a:lnTo>
                    <a:pt x="16598" y="122199"/>
                  </a:lnTo>
                  <a:lnTo>
                    <a:pt x="16598" y="138785"/>
                  </a:lnTo>
                  <a:lnTo>
                    <a:pt x="18110" y="144818"/>
                  </a:lnTo>
                  <a:lnTo>
                    <a:pt x="18110" y="158394"/>
                  </a:lnTo>
                  <a:lnTo>
                    <a:pt x="19621" y="164426"/>
                  </a:lnTo>
                  <a:lnTo>
                    <a:pt x="19621" y="191566"/>
                  </a:lnTo>
                  <a:lnTo>
                    <a:pt x="21132" y="199110"/>
                  </a:lnTo>
                  <a:lnTo>
                    <a:pt x="21132" y="250405"/>
                  </a:lnTo>
                  <a:lnTo>
                    <a:pt x="22644" y="257949"/>
                  </a:lnTo>
                  <a:lnTo>
                    <a:pt x="22644" y="291122"/>
                  </a:lnTo>
                  <a:lnTo>
                    <a:pt x="28676" y="292633"/>
                  </a:lnTo>
                  <a:lnTo>
                    <a:pt x="33210" y="295668"/>
                  </a:lnTo>
                  <a:lnTo>
                    <a:pt x="45288" y="298665"/>
                  </a:lnTo>
                  <a:lnTo>
                    <a:pt x="49822" y="300189"/>
                  </a:lnTo>
                  <a:lnTo>
                    <a:pt x="55854" y="303187"/>
                  </a:lnTo>
                  <a:lnTo>
                    <a:pt x="61899" y="304698"/>
                  </a:lnTo>
                  <a:lnTo>
                    <a:pt x="67932" y="307733"/>
                  </a:lnTo>
                  <a:lnTo>
                    <a:pt x="86055" y="312254"/>
                  </a:lnTo>
                  <a:lnTo>
                    <a:pt x="92087" y="315277"/>
                  </a:lnTo>
                  <a:lnTo>
                    <a:pt x="98132" y="316763"/>
                  </a:lnTo>
                  <a:lnTo>
                    <a:pt x="105676" y="318287"/>
                  </a:lnTo>
                  <a:lnTo>
                    <a:pt x="110210" y="319798"/>
                  </a:lnTo>
                  <a:lnTo>
                    <a:pt x="117754" y="322808"/>
                  </a:lnTo>
                  <a:lnTo>
                    <a:pt x="123799" y="322808"/>
                  </a:lnTo>
                  <a:lnTo>
                    <a:pt x="129832" y="325831"/>
                  </a:lnTo>
                  <a:lnTo>
                    <a:pt x="137388" y="325831"/>
                  </a:lnTo>
                  <a:lnTo>
                    <a:pt x="143421" y="328841"/>
                  </a:lnTo>
                  <a:lnTo>
                    <a:pt x="155498" y="331863"/>
                  </a:lnTo>
                  <a:lnTo>
                    <a:pt x="170599" y="334873"/>
                  </a:lnTo>
                  <a:lnTo>
                    <a:pt x="188722" y="339407"/>
                  </a:lnTo>
                  <a:lnTo>
                    <a:pt x="226441" y="346938"/>
                  </a:lnTo>
                  <a:lnTo>
                    <a:pt x="232498" y="346938"/>
                  </a:lnTo>
                  <a:lnTo>
                    <a:pt x="240042" y="348449"/>
                  </a:lnTo>
                  <a:lnTo>
                    <a:pt x="246087" y="349961"/>
                  </a:lnTo>
                  <a:lnTo>
                    <a:pt x="253644" y="351485"/>
                  </a:lnTo>
                  <a:lnTo>
                    <a:pt x="261188" y="351485"/>
                  </a:lnTo>
                  <a:lnTo>
                    <a:pt x="267208" y="352971"/>
                  </a:lnTo>
                  <a:lnTo>
                    <a:pt x="274764" y="352971"/>
                  </a:lnTo>
                  <a:lnTo>
                    <a:pt x="282321" y="354482"/>
                  </a:lnTo>
                  <a:lnTo>
                    <a:pt x="289864" y="354482"/>
                  </a:lnTo>
                  <a:lnTo>
                    <a:pt x="297421" y="355993"/>
                  </a:lnTo>
                  <a:lnTo>
                    <a:pt x="304977" y="355993"/>
                  </a:lnTo>
                  <a:lnTo>
                    <a:pt x="311023" y="357517"/>
                  </a:lnTo>
                  <a:lnTo>
                    <a:pt x="318541" y="357517"/>
                  </a:lnTo>
                  <a:lnTo>
                    <a:pt x="327621" y="359028"/>
                  </a:lnTo>
                  <a:lnTo>
                    <a:pt x="333641" y="359028"/>
                  </a:lnTo>
                  <a:lnTo>
                    <a:pt x="342696" y="362026"/>
                  </a:lnTo>
                  <a:lnTo>
                    <a:pt x="363854" y="362026"/>
                  </a:lnTo>
                  <a:lnTo>
                    <a:pt x="372910" y="363550"/>
                  </a:lnTo>
                  <a:lnTo>
                    <a:pt x="388010" y="363550"/>
                  </a:lnTo>
                  <a:lnTo>
                    <a:pt x="395566" y="365061"/>
                  </a:lnTo>
                  <a:lnTo>
                    <a:pt x="535952" y="365061"/>
                  </a:lnTo>
                  <a:lnTo>
                    <a:pt x="637108" y="355993"/>
                  </a:lnTo>
                  <a:lnTo>
                    <a:pt x="652208" y="352971"/>
                  </a:lnTo>
                  <a:lnTo>
                    <a:pt x="670318" y="351485"/>
                  </a:lnTo>
                  <a:lnTo>
                    <a:pt x="685419" y="348449"/>
                  </a:lnTo>
                  <a:lnTo>
                    <a:pt x="702030" y="345452"/>
                  </a:lnTo>
                  <a:lnTo>
                    <a:pt x="717130" y="343928"/>
                  </a:lnTo>
                  <a:lnTo>
                    <a:pt x="733742" y="340893"/>
                  </a:lnTo>
                  <a:lnTo>
                    <a:pt x="748842" y="336384"/>
                  </a:lnTo>
                  <a:lnTo>
                    <a:pt x="762419" y="333374"/>
                  </a:lnTo>
                  <a:lnTo>
                    <a:pt x="792619" y="327342"/>
                  </a:lnTo>
                  <a:lnTo>
                    <a:pt x="806221" y="322808"/>
                  </a:lnTo>
                  <a:lnTo>
                    <a:pt x="821296" y="319798"/>
                  </a:lnTo>
                  <a:lnTo>
                    <a:pt x="836396" y="313766"/>
                  </a:lnTo>
                  <a:lnTo>
                    <a:pt x="849998" y="310730"/>
                  </a:lnTo>
                  <a:lnTo>
                    <a:pt x="863561" y="306222"/>
                  </a:lnTo>
                  <a:lnTo>
                    <a:pt x="875665" y="301701"/>
                  </a:lnTo>
                  <a:lnTo>
                    <a:pt x="889253" y="297154"/>
                  </a:lnTo>
                  <a:lnTo>
                    <a:pt x="902830" y="291122"/>
                  </a:lnTo>
                  <a:lnTo>
                    <a:pt x="914920" y="286600"/>
                  </a:lnTo>
                  <a:lnTo>
                    <a:pt x="926985" y="280568"/>
                  </a:lnTo>
                  <a:lnTo>
                    <a:pt x="939050" y="276047"/>
                  </a:lnTo>
                  <a:lnTo>
                    <a:pt x="952652" y="271538"/>
                  </a:lnTo>
                  <a:lnTo>
                    <a:pt x="984364" y="253441"/>
                  </a:lnTo>
                  <a:lnTo>
                    <a:pt x="996429" y="247383"/>
                  </a:lnTo>
                  <a:lnTo>
                    <a:pt x="1005484" y="241350"/>
                  </a:lnTo>
                  <a:lnTo>
                    <a:pt x="1016076" y="235305"/>
                  </a:lnTo>
                  <a:lnTo>
                    <a:pt x="1025131" y="227787"/>
                  </a:lnTo>
                  <a:lnTo>
                    <a:pt x="1035697" y="223240"/>
                  </a:lnTo>
                  <a:lnTo>
                    <a:pt x="1043241" y="215722"/>
                  </a:lnTo>
                  <a:lnTo>
                    <a:pt x="1052309" y="209689"/>
                  </a:lnTo>
                  <a:lnTo>
                    <a:pt x="1059853" y="202145"/>
                  </a:lnTo>
                  <a:lnTo>
                    <a:pt x="1068908" y="196113"/>
                  </a:lnTo>
                  <a:lnTo>
                    <a:pt x="1091565" y="173469"/>
                  </a:lnTo>
                  <a:lnTo>
                    <a:pt x="1099121" y="167436"/>
                  </a:lnTo>
                  <a:lnTo>
                    <a:pt x="1123251" y="137274"/>
                  </a:lnTo>
                  <a:lnTo>
                    <a:pt x="1126286" y="128231"/>
                  </a:lnTo>
                  <a:lnTo>
                    <a:pt x="1130795" y="122199"/>
                  </a:lnTo>
                  <a:lnTo>
                    <a:pt x="1135341" y="113144"/>
                  </a:lnTo>
                  <a:lnTo>
                    <a:pt x="1139850" y="105587"/>
                  </a:lnTo>
                  <a:lnTo>
                    <a:pt x="1141387" y="96558"/>
                  </a:lnTo>
                  <a:lnTo>
                    <a:pt x="1145908" y="90525"/>
                  </a:lnTo>
                  <a:lnTo>
                    <a:pt x="1147406" y="81457"/>
                  </a:lnTo>
                  <a:lnTo>
                    <a:pt x="1150442" y="73913"/>
                  </a:lnTo>
                  <a:lnTo>
                    <a:pt x="1150442" y="64871"/>
                  </a:lnTo>
                  <a:lnTo>
                    <a:pt x="1151953" y="57327"/>
                  </a:lnTo>
                  <a:lnTo>
                    <a:pt x="1153452" y="48298"/>
                  </a:lnTo>
                  <a:lnTo>
                    <a:pt x="1153452" y="30162"/>
                  </a:lnTo>
                  <a:lnTo>
                    <a:pt x="1151953" y="25653"/>
                  </a:lnTo>
                  <a:lnTo>
                    <a:pt x="1151953" y="19621"/>
                  </a:lnTo>
                  <a:lnTo>
                    <a:pt x="1150442" y="15100"/>
                  </a:lnTo>
                  <a:lnTo>
                    <a:pt x="1150442" y="9067"/>
                  </a:lnTo>
                  <a:lnTo>
                    <a:pt x="1147406" y="0"/>
                  </a:lnTo>
                  <a:close/>
                </a:path>
              </a:pathLst>
            </a:custGeom>
            <a:solidFill>
              <a:srgbClr val="36B5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60489" y="1877314"/>
              <a:ext cx="499719" cy="1795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26985" y="1850186"/>
              <a:ext cx="678180" cy="246379"/>
            </a:xfrm>
            <a:custGeom>
              <a:avLst/>
              <a:gdLst/>
              <a:ahLst/>
              <a:cxnLst/>
              <a:rect l="l" t="t" r="r" b="b"/>
              <a:pathLst>
                <a:path w="678179" h="246380">
                  <a:moveTo>
                    <a:pt x="397090" y="0"/>
                  </a:moveTo>
                  <a:lnTo>
                    <a:pt x="277799" y="0"/>
                  </a:lnTo>
                  <a:lnTo>
                    <a:pt x="270268" y="1485"/>
                  </a:lnTo>
                  <a:lnTo>
                    <a:pt x="261188" y="1485"/>
                  </a:lnTo>
                  <a:lnTo>
                    <a:pt x="253657" y="2997"/>
                  </a:lnTo>
                  <a:lnTo>
                    <a:pt x="244601" y="2997"/>
                  </a:lnTo>
                  <a:lnTo>
                    <a:pt x="237058" y="4508"/>
                  </a:lnTo>
                  <a:lnTo>
                    <a:pt x="229501" y="4508"/>
                  </a:lnTo>
                  <a:lnTo>
                    <a:pt x="206844" y="9029"/>
                  </a:lnTo>
                  <a:lnTo>
                    <a:pt x="199301" y="9029"/>
                  </a:lnTo>
                  <a:lnTo>
                    <a:pt x="169113" y="15062"/>
                  </a:lnTo>
                  <a:lnTo>
                    <a:pt x="163068" y="16573"/>
                  </a:lnTo>
                  <a:lnTo>
                    <a:pt x="155524" y="18097"/>
                  </a:lnTo>
                  <a:lnTo>
                    <a:pt x="149478" y="19583"/>
                  </a:lnTo>
                  <a:lnTo>
                    <a:pt x="134366" y="22605"/>
                  </a:lnTo>
                  <a:lnTo>
                    <a:pt x="128346" y="24129"/>
                  </a:lnTo>
                  <a:lnTo>
                    <a:pt x="122300" y="27127"/>
                  </a:lnTo>
                  <a:lnTo>
                    <a:pt x="110210" y="30162"/>
                  </a:lnTo>
                  <a:lnTo>
                    <a:pt x="104190" y="33159"/>
                  </a:lnTo>
                  <a:lnTo>
                    <a:pt x="99656" y="36194"/>
                  </a:lnTo>
                  <a:lnTo>
                    <a:pt x="92100" y="37706"/>
                  </a:lnTo>
                  <a:lnTo>
                    <a:pt x="87579" y="39192"/>
                  </a:lnTo>
                  <a:lnTo>
                    <a:pt x="81533" y="40716"/>
                  </a:lnTo>
                  <a:lnTo>
                    <a:pt x="77025" y="42227"/>
                  </a:lnTo>
                  <a:lnTo>
                    <a:pt x="70980" y="45224"/>
                  </a:lnTo>
                  <a:lnTo>
                    <a:pt x="66433" y="48259"/>
                  </a:lnTo>
                  <a:lnTo>
                    <a:pt x="61925" y="49771"/>
                  </a:lnTo>
                  <a:lnTo>
                    <a:pt x="57378" y="52781"/>
                  </a:lnTo>
                  <a:lnTo>
                    <a:pt x="52857" y="54292"/>
                  </a:lnTo>
                  <a:lnTo>
                    <a:pt x="46812" y="57289"/>
                  </a:lnTo>
                  <a:lnTo>
                    <a:pt x="43802" y="60325"/>
                  </a:lnTo>
                  <a:lnTo>
                    <a:pt x="40767" y="61836"/>
                  </a:lnTo>
                  <a:lnTo>
                    <a:pt x="31711" y="67868"/>
                  </a:lnTo>
                  <a:lnTo>
                    <a:pt x="19646" y="79933"/>
                  </a:lnTo>
                  <a:lnTo>
                    <a:pt x="13601" y="84454"/>
                  </a:lnTo>
                  <a:lnTo>
                    <a:pt x="9055" y="90487"/>
                  </a:lnTo>
                  <a:lnTo>
                    <a:pt x="0" y="108584"/>
                  </a:lnTo>
                  <a:lnTo>
                    <a:pt x="0" y="134238"/>
                  </a:lnTo>
                  <a:lnTo>
                    <a:pt x="9055" y="152336"/>
                  </a:lnTo>
                  <a:lnTo>
                    <a:pt x="13601" y="158368"/>
                  </a:lnTo>
                  <a:lnTo>
                    <a:pt x="19646" y="162877"/>
                  </a:lnTo>
                  <a:lnTo>
                    <a:pt x="25666" y="170433"/>
                  </a:lnTo>
                  <a:lnTo>
                    <a:pt x="31711" y="174955"/>
                  </a:lnTo>
                  <a:lnTo>
                    <a:pt x="40767" y="179489"/>
                  </a:lnTo>
                  <a:lnTo>
                    <a:pt x="43802" y="182498"/>
                  </a:lnTo>
                  <a:lnTo>
                    <a:pt x="52857" y="187032"/>
                  </a:lnTo>
                  <a:lnTo>
                    <a:pt x="57378" y="190042"/>
                  </a:lnTo>
                  <a:lnTo>
                    <a:pt x="61925" y="191554"/>
                  </a:lnTo>
                  <a:lnTo>
                    <a:pt x="66433" y="194576"/>
                  </a:lnTo>
                  <a:lnTo>
                    <a:pt x="70980" y="196075"/>
                  </a:lnTo>
                  <a:lnTo>
                    <a:pt x="77025" y="199097"/>
                  </a:lnTo>
                  <a:lnTo>
                    <a:pt x="81533" y="202107"/>
                  </a:lnTo>
                  <a:lnTo>
                    <a:pt x="87579" y="203619"/>
                  </a:lnTo>
                  <a:lnTo>
                    <a:pt x="92100" y="206641"/>
                  </a:lnTo>
                  <a:lnTo>
                    <a:pt x="99656" y="209651"/>
                  </a:lnTo>
                  <a:lnTo>
                    <a:pt x="104190" y="211162"/>
                  </a:lnTo>
                  <a:lnTo>
                    <a:pt x="134366" y="218706"/>
                  </a:lnTo>
                  <a:lnTo>
                    <a:pt x="141922" y="221729"/>
                  </a:lnTo>
                  <a:lnTo>
                    <a:pt x="149478" y="223227"/>
                  </a:lnTo>
                  <a:lnTo>
                    <a:pt x="155524" y="224739"/>
                  </a:lnTo>
                  <a:lnTo>
                    <a:pt x="163068" y="226250"/>
                  </a:lnTo>
                  <a:lnTo>
                    <a:pt x="169113" y="227761"/>
                  </a:lnTo>
                  <a:lnTo>
                    <a:pt x="214401" y="236804"/>
                  </a:lnTo>
                  <a:lnTo>
                    <a:pt x="221957" y="236804"/>
                  </a:lnTo>
                  <a:lnTo>
                    <a:pt x="237058" y="239826"/>
                  </a:lnTo>
                  <a:lnTo>
                    <a:pt x="244601" y="239826"/>
                  </a:lnTo>
                  <a:lnTo>
                    <a:pt x="253657" y="241338"/>
                  </a:lnTo>
                  <a:lnTo>
                    <a:pt x="261188" y="241338"/>
                  </a:lnTo>
                  <a:lnTo>
                    <a:pt x="270268" y="242836"/>
                  </a:lnTo>
                  <a:lnTo>
                    <a:pt x="277799" y="242836"/>
                  </a:lnTo>
                  <a:lnTo>
                    <a:pt x="286880" y="244347"/>
                  </a:lnTo>
                  <a:lnTo>
                    <a:pt x="311010" y="244347"/>
                  </a:lnTo>
                  <a:lnTo>
                    <a:pt x="321602" y="245859"/>
                  </a:lnTo>
                  <a:lnTo>
                    <a:pt x="354812" y="245859"/>
                  </a:lnTo>
                  <a:lnTo>
                    <a:pt x="363867" y="244347"/>
                  </a:lnTo>
                  <a:lnTo>
                    <a:pt x="389534" y="244347"/>
                  </a:lnTo>
                  <a:lnTo>
                    <a:pt x="397090" y="242836"/>
                  </a:lnTo>
                  <a:lnTo>
                    <a:pt x="406146" y="242836"/>
                  </a:lnTo>
                  <a:lnTo>
                    <a:pt x="413689" y="241338"/>
                  </a:lnTo>
                  <a:lnTo>
                    <a:pt x="422757" y="241338"/>
                  </a:lnTo>
                  <a:lnTo>
                    <a:pt x="430301" y="239826"/>
                  </a:lnTo>
                  <a:lnTo>
                    <a:pt x="439356" y="239826"/>
                  </a:lnTo>
                  <a:lnTo>
                    <a:pt x="445376" y="238315"/>
                  </a:lnTo>
                  <a:lnTo>
                    <a:pt x="454469" y="236804"/>
                  </a:lnTo>
                  <a:lnTo>
                    <a:pt x="461987" y="236804"/>
                  </a:lnTo>
                  <a:lnTo>
                    <a:pt x="471068" y="235305"/>
                  </a:lnTo>
                  <a:lnTo>
                    <a:pt x="477088" y="233794"/>
                  </a:lnTo>
                  <a:lnTo>
                    <a:pt x="499745" y="229260"/>
                  </a:lnTo>
                  <a:lnTo>
                    <a:pt x="505790" y="227761"/>
                  </a:lnTo>
                  <a:lnTo>
                    <a:pt x="528421" y="223227"/>
                  </a:lnTo>
                  <a:lnTo>
                    <a:pt x="532955" y="221729"/>
                  </a:lnTo>
                  <a:lnTo>
                    <a:pt x="540512" y="218706"/>
                  </a:lnTo>
                  <a:lnTo>
                    <a:pt x="546557" y="217195"/>
                  </a:lnTo>
                  <a:lnTo>
                    <a:pt x="554088" y="215684"/>
                  </a:lnTo>
                  <a:lnTo>
                    <a:pt x="578243" y="209651"/>
                  </a:lnTo>
                  <a:lnTo>
                    <a:pt x="582790" y="206641"/>
                  </a:lnTo>
                  <a:lnTo>
                    <a:pt x="588835" y="203619"/>
                  </a:lnTo>
                  <a:lnTo>
                    <a:pt x="594855" y="202107"/>
                  </a:lnTo>
                  <a:lnTo>
                    <a:pt x="599389" y="199097"/>
                  </a:lnTo>
                  <a:lnTo>
                    <a:pt x="605447" y="196075"/>
                  </a:lnTo>
                  <a:lnTo>
                    <a:pt x="609955" y="194576"/>
                  </a:lnTo>
                  <a:lnTo>
                    <a:pt x="614502" y="191554"/>
                  </a:lnTo>
                  <a:lnTo>
                    <a:pt x="619010" y="190042"/>
                  </a:lnTo>
                  <a:lnTo>
                    <a:pt x="628065" y="184010"/>
                  </a:lnTo>
                  <a:lnTo>
                    <a:pt x="650722" y="170433"/>
                  </a:lnTo>
                  <a:lnTo>
                    <a:pt x="655231" y="162877"/>
                  </a:lnTo>
                  <a:lnTo>
                    <a:pt x="661289" y="158368"/>
                  </a:lnTo>
                  <a:lnTo>
                    <a:pt x="670344" y="146303"/>
                  </a:lnTo>
                  <a:lnTo>
                    <a:pt x="673379" y="140271"/>
                  </a:lnTo>
                  <a:lnTo>
                    <a:pt x="676389" y="128206"/>
                  </a:lnTo>
                  <a:lnTo>
                    <a:pt x="677887" y="123685"/>
                  </a:lnTo>
                  <a:lnTo>
                    <a:pt x="661289" y="84454"/>
                  </a:lnTo>
                  <a:lnTo>
                    <a:pt x="655231" y="79933"/>
                  </a:lnTo>
                  <a:lnTo>
                    <a:pt x="650722" y="73901"/>
                  </a:lnTo>
                  <a:lnTo>
                    <a:pt x="635622" y="61836"/>
                  </a:lnTo>
                  <a:lnTo>
                    <a:pt x="628065" y="57289"/>
                  </a:lnTo>
                  <a:lnTo>
                    <a:pt x="619010" y="52781"/>
                  </a:lnTo>
                  <a:lnTo>
                    <a:pt x="614502" y="49771"/>
                  </a:lnTo>
                  <a:lnTo>
                    <a:pt x="609955" y="48259"/>
                  </a:lnTo>
                  <a:lnTo>
                    <a:pt x="605447" y="45224"/>
                  </a:lnTo>
                  <a:lnTo>
                    <a:pt x="599389" y="42227"/>
                  </a:lnTo>
                  <a:lnTo>
                    <a:pt x="594855" y="40716"/>
                  </a:lnTo>
                  <a:lnTo>
                    <a:pt x="582790" y="37706"/>
                  </a:lnTo>
                  <a:lnTo>
                    <a:pt x="578243" y="36194"/>
                  </a:lnTo>
                  <a:lnTo>
                    <a:pt x="566178" y="30162"/>
                  </a:lnTo>
                  <a:lnTo>
                    <a:pt x="554088" y="27127"/>
                  </a:lnTo>
                  <a:lnTo>
                    <a:pt x="546557" y="24129"/>
                  </a:lnTo>
                  <a:lnTo>
                    <a:pt x="540512" y="22605"/>
                  </a:lnTo>
                  <a:lnTo>
                    <a:pt x="532955" y="21094"/>
                  </a:lnTo>
                  <a:lnTo>
                    <a:pt x="528421" y="19583"/>
                  </a:lnTo>
                  <a:lnTo>
                    <a:pt x="505790" y="15062"/>
                  </a:lnTo>
                  <a:lnTo>
                    <a:pt x="499745" y="13550"/>
                  </a:lnTo>
                  <a:lnTo>
                    <a:pt x="477088" y="9029"/>
                  </a:lnTo>
                  <a:lnTo>
                    <a:pt x="471068" y="9029"/>
                  </a:lnTo>
                  <a:lnTo>
                    <a:pt x="445376" y="4508"/>
                  </a:lnTo>
                  <a:lnTo>
                    <a:pt x="439356" y="4508"/>
                  </a:lnTo>
                  <a:lnTo>
                    <a:pt x="430301" y="2997"/>
                  </a:lnTo>
                  <a:lnTo>
                    <a:pt x="422757" y="2997"/>
                  </a:lnTo>
                  <a:lnTo>
                    <a:pt x="413689" y="1485"/>
                  </a:lnTo>
                  <a:lnTo>
                    <a:pt x="406146" y="1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95566" y="497103"/>
              <a:ext cx="1713864" cy="1415415"/>
            </a:xfrm>
            <a:custGeom>
              <a:avLst/>
              <a:gdLst/>
              <a:ahLst/>
              <a:cxnLst/>
              <a:rect l="l" t="t" r="r" b="b"/>
              <a:pathLst>
                <a:path w="1713865" h="1415414">
                  <a:moveTo>
                    <a:pt x="0" y="0"/>
                  </a:moveTo>
                  <a:lnTo>
                    <a:pt x="12065" y="1407375"/>
                  </a:lnTo>
                  <a:lnTo>
                    <a:pt x="1707553" y="1414919"/>
                  </a:lnTo>
                  <a:lnTo>
                    <a:pt x="1713572" y="135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21576" y="456399"/>
              <a:ext cx="145415" cy="1501140"/>
            </a:xfrm>
            <a:custGeom>
              <a:avLst/>
              <a:gdLst/>
              <a:ahLst/>
              <a:cxnLst/>
              <a:rect l="l" t="t" r="r" b="b"/>
              <a:pathLst>
                <a:path w="145415" h="1501139">
                  <a:moveTo>
                    <a:pt x="126822" y="0"/>
                  </a:moveTo>
                  <a:lnTo>
                    <a:pt x="0" y="0"/>
                  </a:lnTo>
                  <a:lnTo>
                    <a:pt x="4533" y="1500860"/>
                  </a:lnTo>
                  <a:lnTo>
                    <a:pt x="144932" y="1496339"/>
                  </a:lnTo>
                  <a:lnTo>
                    <a:pt x="126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97865" y="756576"/>
              <a:ext cx="1466215" cy="956944"/>
            </a:xfrm>
            <a:custGeom>
              <a:avLst/>
              <a:gdLst/>
              <a:ahLst/>
              <a:cxnLst/>
              <a:rect l="l" t="t" r="r" b="b"/>
              <a:pathLst>
                <a:path w="1466215" h="956944">
                  <a:moveTo>
                    <a:pt x="1465986" y="828116"/>
                  </a:moveTo>
                  <a:lnTo>
                    <a:pt x="134366" y="828116"/>
                  </a:lnTo>
                  <a:lnTo>
                    <a:pt x="134366" y="0"/>
                  </a:lnTo>
                  <a:lnTo>
                    <a:pt x="0" y="0"/>
                  </a:lnTo>
                  <a:lnTo>
                    <a:pt x="0" y="929170"/>
                  </a:lnTo>
                  <a:lnTo>
                    <a:pt x="99644" y="929170"/>
                  </a:lnTo>
                  <a:lnTo>
                    <a:pt x="99644" y="956335"/>
                  </a:lnTo>
                  <a:lnTo>
                    <a:pt x="1465986" y="956335"/>
                  </a:lnTo>
                  <a:lnTo>
                    <a:pt x="1465986" y="828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35977" y="1418767"/>
              <a:ext cx="311150" cy="311150"/>
            </a:xfrm>
            <a:custGeom>
              <a:avLst/>
              <a:gdLst/>
              <a:ahLst/>
              <a:cxnLst/>
              <a:rect l="l" t="t" r="r" b="b"/>
              <a:pathLst>
                <a:path w="311150" h="311150">
                  <a:moveTo>
                    <a:pt x="170586" y="0"/>
                  </a:moveTo>
                  <a:lnTo>
                    <a:pt x="138874" y="0"/>
                  </a:lnTo>
                  <a:lnTo>
                    <a:pt x="101155" y="7543"/>
                  </a:lnTo>
                  <a:lnTo>
                    <a:pt x="95110" y="12064"/>
                  </a:lnTo>
                  <a:lnTo>
                    <a:pt x="87553" y="13576"/>
                  </a:lnTo>
                  <a:lnTo>
                    <a:pt x="79997" y="18097"/>
                  </a:lnTo>
                  <a:lnTo>
                    <a:pt x="73977" y="21120"/>
                  </a:lnTo>
                  <a:lnTo>
                    <a:pt x="49822" y="39217"/>
                  </a:lnTo>
                  <a:lnTo>
                    <a:pt x="45275" y="45250"/>
                  </a:lnTo>
                  <a:lnTo>
                    <a:pt x="39230" y="49771"/>
                  </a:lnTo>
                  <a:lnTo>
                    <a:pt x="21120" y="73901"/>
                  </a:lnTo>
                  <a:lnTo>
                    <a:pt x="18110" y="79933"/>
                  </a:lnTo>
                  <a:lnTo>
                    <a:pt x="13563" y="87490"/>
                  </a:lnTo>
                  <a:lnTo>
                    <a:pt x="12065" y="95034"/>
                  </a:lnTo>
                  <a:lnTo>
                    <a:pt x="9055" y="101066"/>
                  </a:lnTo>
                  <a:lnTo>
                    <a:pt x="6019" y="108610"/>
                  </a:lnTo>
                  <a:lnTo>
                    <a:pt x="0" y="138772"/>
                  </a:lnTo>
                  <a:lnTo>
                    <a:pt x="0" y="170459"/>
                  </a:lnTo>
                  <a:lnTo>
                    <a:pt x="1498" y="177977"/>
                  </a:lnTo>
                  <a:lnTo>
                    <a:pt x="3009" y="187045"/>
                  </a:lnTo>
                  <a:lnTo>
                    <a:pt x="4508" y="193078"/>
                  </a:lnTo>
                  <a:lnTo>
                    <a:pt x="6019" y="200621"/>
                  </a:lnTo>
                  <a:lnTo>
                    <a:pt x="9055" y="208165"/>
                  </a:lnTo>
                  <a:lnTo>
                    <a:pt x="12065" y="214198"/>
                  </a:lnTo>
                  <a:lnTo>
                    <a:pt x="13563" y="221729"/>
                  </a:lnTo>
                  <a:lnTo>
                    <a:pt x="18110" y="227749"/>
                  </a:lnTo>
                  <a:lnTo>
                    <a:pt x="21120" y="233794"/>
                  </a:lnTo>
                  <a:lnTo>
                    <a:pt x="25666" y="241338"/>
                  </a:lnTo>
                  <a:lnTo>
                    <a:pt x="30175" y="245884"/>
                  </a:lnTo>
                  <a:lnTo>
                    <a:pt x="34721" y="253403"/>
                  </a:lnTo>
                  <a:lnTo>
                    <a:pt x="39230" y="257949"/>
                  </a:lnTo>
                  <a:lnTo>
                    <a:pt x="45275" y="265468"/>
                  </a:lnTo>
                  <a:lnTo>
                    <a:pt x="49822" y="268503"/>
                  </a:lnTo>
                  <a:lnTo>
                    <a:pt x="55841" y="274535"/>
                  </a:lnTo>
                  <a:lnTo>
                    <a:pt x="67932" y="283565"/>
                  </a:lnTo>
                  <a:lnTo>
                    <a:pt x="73977" y="286600"/>
                  </a:lnTo>
                  <a:lnTo>
                    <a:pt x="79997" y="291109"/>
                  </a:lnTo>
                  <a:lnTo>
                    <a:pt x="87553" y="294144"/>
                  </a:lnTo>
                  <a:lnTo>
                    <a:pt x="95110" y="298665"/>
                  </a:lnTo>
                  <a:lnTo>
                    <a:pt x="101155" y="300177"/>
                  </a:lnTo>
                  <a:lnTo>
                    <a:pt x="108699" y="303187"/>
                  </a:lnTo>
                  <a:lnTo>
                    <a:pt x="116255" y="304698"/>
                  </a:lnTo>
                  <a:lnTo>
                    <a:pt x="123774" y="307721"/>
                  </a:lnTo>
                  <a:lnTo>
                    <a:pt x="131330" y="307721"/>
                  </a:lnTo>
                  <a:lnTo>
                    <a:pt x="146430" y="310730"/>
                  </a:lnTo>
                  <a:lnTo>
                    <a:pt x="163042" y="310730"/>
                  </a:lnTo>
                  <a:lnTo>
                    <a:pt x="178142" y="307721"/>
                  </a:lnTo>
                  <a:lnTo>
                    <a:pt x="187198" y="307721"/>
                  </a:lnTo>
                  <a:lnTo>
                    <a:pt x="193243" y="304698"/>
                  </a:lnTo>
                  <a:lnTo>
                    <a:pt x="200799" y="303187"/>
                  </a:lnTo>
                  <a:lnTo>
                    <a:pt x="208343" y="300177"/>
                  </a:lnTo>
                  <a:lnTo>
                    <a:pt x="215874" y="298665"/>
                  </a:lnTo>
                  <a:lnTo>
                    <a:pt x="221919" y="294144"/>
                  </a:lnTo>
                  <a:lnTo>
                    <a:pt x="227965" y="291109"/>
                  </a:lnTo>
                  <a:lnTo>
                    <a:pt x="235521" y="286600"/>
                  </a:lnTo>
                  <a:lnTo>
                    <a:pt x="241566" y="283565"/>
                  </a:lnTo>
                  <a:lnTo>
                    <a:pt x="253631" y="274535"/>
                  </a:lnTo>
                  <a:lnTo>
                    <a:pt x="259676" y="268503"/>
                  </a:lnTo>
                  <a:lnTo>
                    <a:pt x="265696" y="265468"/>
                  </a:lnTo>
                  <a:lnTo>
                    <a:pt x="268731" y="257949"/>
                  </a:lnTo>
                  <a:lnTo>
                    <a:pt x="274751" y="253403"/>
                  </a:lnTo>
                  <a:lnTo>
                    <a:pt x="279298" y="245884"/>
                  </a:lnTo>
                  <a:lnTo>
                    <a:pt x="283832" y="241338"/>
                  </a:lnTo>
                  <a:lnTo>
                    <a:pt x="286842" y="233794"/>
                  </a:lnTo>
                  <a:lnTo>
                    <a:pt x="291363" y="227749"/>
                  </a:lnTo>
                  <a:lnTo>
                    <a:pt x="294398" y="221729"/>
                  </a:lnTo>
                  <a:lnTo>
                    <a:pt x="298907" y="214198"/>
                  </a:lnTo>
                  <a:lnTo>
                    <a:pt x="300443" y="208165"/>
                  </a:lnTo>
                  <a:lnTo>
                    <a:pt x="303453" y="200621"/>
                  </a:lnTo>
                  <a:lnTo>
                    <a:pt x="304965" y="193078"/>
                  </a:lnTo>
                  <a:lnTo>
                    <a:pt x="306463" y="187045"/>
                  </a:lnTo>
                  <a:lnTo>
                    <a:pt x="307975" y="177977"/>
                  </a:lnTo>
                  <a:lnTo>
                    <a:pt x="311010" y="162915"/>
                  </a:lnTo>
                  <a:lnTo>
                    <a:pt x="311010" y="146329"/>
                  </a:lnTo>
                  <a:lnTo>
                    <a:pt x="303453" y="108610"/>
                  </a:lnTo>
                  <a:lnTo>
                    <a:pt x="300443" y="101066"/>
                  </a:lnTo>
                  <a:lnTo>
                    <a:pt x="298907" y="95034"/>
                  </a:lnTo>
                  <a:lnTo>
                    <a:pt x="294398" y="87490"/>
                  </a:lnTo>
                  <a:lnTo>
                    <a:pt x="291363" y="79933"/>
                  </a:lnTo>
                  <a:lnTo>
                    <a:pt x="286842" y="73901"/>
                  </a:lnTo>
                  <a:lnTo>
                    <a:pt x="283832" y="67868"/>
                  </a:lnTo>
                  <a:lnTo>
                    <a:pt x="274751" y="55803"/>
                  </a:lnTo>
                  <a:lnTo>
                    <a:pt x="268731" y="49771"/>
                  </a:lnTo>
                  <a:lnTo>
                    <a:pt x="265696" y="45250"/>
                  </a:lnTo>
                  <a:lnTo>
                    <a:pt x="259676" y="39217"/>
                  </a:lnTo>
                  <a:lnTo>
                    <a:pt x="235521" y="21120"/>
                  </a:lnTo>
                  <a:lnTo>
                    <a:pt x="227965" y="18097"/>
                  </a:lnTo>
                  <a:lnTo>
                    <a:pt x="221919" y="13576"/>
                  </a:lnTo>
                  <a:lnTo>
                    <a:pt x="215874" y="12064"/>
                  </a:lnTo>
                  <a:lnTo>
                    <a:pt x="208343" y="7543"/>
                  </a:lnTo>
                  <a:lnTo>
                    <a:pt x="193243" y="4508"/>
                  </a:lnTo>
                  <a:lnTo>
                    <a:pt x="187198" y="3022"/>
                  </a:lnTo>
                  <a:lnTo>
                    <a:pt x="178142" y="15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62787" y="1439887"/>
              <a:ext cx="151130" cy="259715"/>
            </a:xfrm>
            <a:custGeom>
              <a:avLst/>
              <a:gdLst/>
              <a:ahLst/>
              <a:cxnLst/>
              <a:rect l="l" t="t" r="r" b="b"/>
              <a:pathLst>
                <a:path w="151129" h="259714">
                  <a:moveTo>
                    <a:pt x="34721" y="188544"/>
                  </a:moveTo>
                  <a:lnTo>
                    <a:pt x="13576" y="187045"/>
                  </a:lnTo>
                  <a:lnTo>
                    <a:pt x="0" y="257924"/>
                  </a:lnTo>
                  <a:lnTo>
                    <a:pt x="21132" y="259448"/>
                  </a:lnTo>
                  <a:lnTo>
                    <a:pt x="34721" y="188544"/>
                  </a:lnTo>
                  <a:close/>
                </a:path>
                <a:path w="151129" h="259714">
                  <a:moveTo>
                    <a:pt x="45288" y="0"/>
                  </a:moveTo>
                  <a:lnTo>
                    <a:pt x="21132" y="0"/>
                  </a:lnTo>
                  <a:lnTo>
                    <a:pt x="22656" y="75425"/>
                  </a:lnTo>
                  <a:lnTo>
                    <a:pt x="45288" y="73914"/>
                  </a:lnTo>
                  <a:lnTo>
                    <a:pt x="45288" y="0"/>
                  </a:lnTo>
                  <a:close/>
                </a:path>
                <a:path w="151129" h="259714">
                  <a:moveTo>
                    <a:pt x="150977" y="107086"/>
                  </a:moveTo>
                  <a:lnTo>
                    <a:pt x="98145" y="111620"/>
                  </a:lnTo>
                  <a:lnTo>
                    <a:pt x="101155" y="138760"/>
                  </a:lnTo>
                  <a:lnTo>
                    <a:pt x="149479" y="132727"/>
                  </a:lnTo>
                  <a:lnTo>
                    <a:pt x="150977" y="107086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12622" y="1556029"/>
              <a:ext cx="1351280" cy="187325"/>
            </a:xfrm>
            <a:custGeom>
              <a:avLst/>
              <a:gdLst/>
              <a:ahLst/>
              <a:cxnLst/>
              <a:rect l="l" t="t" r="r" b="b"/>
              <a:pathLst>
                <a:path w="1351279" h="187325">
                  <a:moveTo>
                    <a:pt x="451421" y="60337"/>
                  </a:moveTo>
                  <a:lnTo>
                    <a:pt x="410654" y="60337"/>
                  </a:lnTo>
                  <a:lnTo>
                    <a:pt x="410654" y="147815"/>
                  </a:lnTo>
                  <a:lnTo>
                    <a:pt x="451421" y="147815"/>
                  </a:lnTo>
                  <a:lnTo>
                    <a:pt x="451421" y="60337"/>
                  </a:lnTo>
                  <a:close/>
                </a:path>
                <a:path w="1351279" h="187325">
                  <a:moveTo>
                    <a:pt x="1351229" y="0"/>
                  </a:moveTo>
                  <a:lnTo>
                    <a:pt x="0" y="18097"/>
                  </a:lnTo>
                  <a:lnTo>
                    <a:pt x="9055" y="64871"/>
                  </a:lnTo>
                  <a:lnTo>
                    <a:pt x="202298" y="62484"/>
                  </a:lnTo>
                  <a:lnTo>
                    <a:pt x="202298" y="149339"/>
                  </a:lnTo>
                  <a:lnTo>
                    <a:pt x="243065" y="149339"/>
                  </a:lnTo>
                  <a:lnTo>
                    <a:pt x="243065" y="61976"/>
                  </a:lnTo>
                  <a:lnTo>
                    <a:pt x="307987" y="61175"/>
                  </a:lnTo>
                  <a:lnTo>
                    <a:pt x="307987" y="150850"/>
                  </a:lnTo>
                  <a:lnTo>
                    <a:pt x="348754" y="150850"/>
                  </a:lnTo>
                  <a:lnTo>
                    <a:pt x="348754" y="60667"/>
                  </a:lnTo>
                  <a:lnTo>
                    <a:pt x="514819" y="58610"/>
                  </a:lnTo>
                  <a:lnTo>
                    <a:pt x="514819" y="152336"/>
                  </a:lnTo>
                  <a:lnTo>
                    <a:pt x="555574" y="152336"/>
                  </a:lnTo>
                  <a:lnTo>
                    <a:pt x="555574" y="58115"/>
                  </a:lnTo>
                  <a:lnTo>
                    <a:pt x="618998" y="57340"/>
                  </a:lnTo>
                  <a:lnTo>
                    <a:pt x="618998" y="187045"/>
                  </a:lnTo>
                  <a:lnTo>
                    <a:pt x="659765" y="187045"/>
                  </a:lnTo>
                  <a:lnTo>
                    <a:pt x="659765" y="56832"/>
                  </a:lnTo>
                  <a:lnTo>
                    <a:pt x="723163" y="56045"/>
                  </a:lnTo>
                  <a:lnTo>
                    <a:pt x="723163" y="141782"/>
                  </a:lnTo>
                  <a:lnTo>
                    <a:pt x="763930" y="141782"/>
                  </a:lnTo>
                  <a:lnTo>
                    <a:pt x="763930" y="55549"/>
                  </a:lnTo>
                  <a:lnTo>
                    <a:pt x="827328" y="54762"/>
                  </a:lnTo>
                  <a:lnTo>
                    <a:pt x="827328" y="138785"/>
                  </a:lnTo>
                  <a:lnTo>
                    <a:pt x="868095" y="138785"/>
                  </a:lnTo>
                  <a:lnTo>
                    <a:pt x="868095" y="54254"/>
                  </a:lnTo>
                  <a:lnTo>
                    <a:pt x="931519" y="53467"/>
                  </a:lnTo>
                  <a:lnTo>
                    <a:pt x="931519" y="135750"/>
                  </a:lnTo>
                  <a:lnTo>
                    <a:pt x="972286" y="135750"/>
                  </a:lnTo>
                  <a:lnTo>
                    <a:pt x="972286" y="52959"/>
                  </a:lnTo>
                  <a:lnTo>
                    <a:pt x="1026617" y="52285"/>
                  </a:lnTo>
                  <a:lnTo>
                    <a:pt x="1026617" y="129717"/>
                  </a:lnTo>
                  <a:lnTo>
                    <a:pt x="1067384" y="129717"/>
                  </a:lnTo>
                  <a:lnTo>
                    <a:pt x="1067384" y="51777"/>
                  </a:lnTo>
                  <a:lnTo>
                    <a:pt x="1130808" y="50990"/>
                  </a:lnTo>
                  <a:lnTo>
                    <a:pt x="1130808" y="182524"/>
                  </a:lnTo>
                  <a:lnTo>
                    <a:pt x="1171575" y="182524"/>
                  </a:lnTo>
                  <a:lnTo>
                    <a:pt x="1171575" y="50482"/>
                  </a:lnTo>
                  <a:lnTo>
                    <a:pt x="1234973" y="49695"/>
                  </a:lnTo>
                  <a:lnTo>
                    <a:pt x="1234973" y="120688"/>
                  </a:lnTo>
                  <a:lnTo>
                    <a:pt x="1275740" y="120688"/>
                  </a:lnTo>
                  <a:lnTo>
                    <a:pt x="1275740" y="49187"/>
                  </a:lnTo>
                  <a:lnTo>
                    <a:pt x="1349730" y="48260"/>
                  </a:lnTo>
                  <a:lnTo>
                    <a:pt x="13512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88898" y="583107"/>
              <a:ext cx="1022350" cy="842010"/>
            </a:xfrm>
            <a:custGeom>
              <a:avLst/>
              <a:gdLst/>
              <a:ahLst/>
              <a:cxnLst/>
              <a:rect l="l" t="t" r="r" b="b"/>
              <a:pathLst>
                <a:path w="1022350" h="842010">
                  <a:moveTo>
                    <a:pt x="1014564" y="0"/>
                  </a:moveTo>
                  <a:lnTo>
                    <a:pt x="0" y="16586"/>
                  </a:lnTo>
                  <a:lnTo>
                    <a:pt x="13576" y="837171"/>
                  </a:lnTo>
                  <a:lnTo>
                    <a:pt x="1022121" y="841692"/>
                  </a:lnTo>
                  <a:lnTo>
                    <a:pt x="1014564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91820" y="756576"/>
              <a:ext cx="175260" cy="822325"/>
            </a:xfrm>
            <a:custGeom>
              <a:avLst/>
              <a:gdLst/>
              <a:ahLst/>
              <a:cxnLst/>
              <a:rect l="l" t="t" r="r" b="b"/>
              <a:pathLst>
                <a:path w="175259" h="822325">
                  <a:moveTo>
                    <a:pt x="175133" y="0"/>
                  </a:moveTo>
                  <a:lnTo>
                    <a:pt x="126847" y="1485"/>
                  </a:lnTo>
                  <a:lnTo>
                    <a:pt x="125018" y="123672"/>
                  </a:lnTo>
                  <a:lnTo>
                    <a:pt x="51358" y="123672"/>
                  </a:lnTo>
                  <a:lnTo>
                    <a:pt x="51358" y="162890"/>
                  </a:lnTo>
                  <a:lnTo>
                    <a:pt x="124434" y="162890"/>
                  </a:lnTo>
                  <a:lnTo>
                    <a:pt x="123532" y="223253"/>
                  </a:lnTo>
                  <a:lnTo>
                    <a:pt x="0" y="223253"/>
                  </a:lnTo>
                  <a:lnTo>
                    <a:pt x="0" y="260959"/>
                  </a:lnTo>
                  <a:lnTo>
                    <a:pt x="122974" y="260959"/>
                  </a:lnTo>
                  <a:lnTo>
                    <a:pt x="122123" y="318274"/>
                  </a:lnTo>
                  <a:lnTo>
                    <a:pt x="54368" y="318274"/>
                  </a:lnTo>
                  <a:lnTo>
                    <a:pt x="54368" y="352971"/>
                  </a:lnTo>
                  <a:lnTo>
                    <a:pt x="121602" y="352971"/>
                  </a:lnTo>
                  <a:lnTo>
                    <a:pt x="120688" y="414794"/>
                  </a:lnTo>
                  <a:lnTo>
                    <a:pt x="46812" y="414794"/>
                  </a:lnTo>
                  <a:lnTo>
                    <a:pt x="46812" y="449491"/>
                  </a:lnTo>
                  <a:lnTo>
                    <a:pt x="120167" y="449491"/>
                  </a:lnTo>
                  <a:lnTo>
                    <a:pt x="119278" y="509841"/>
                  </a:lnTo>
                  <a:lnTo>
                    <a:pt x="43802" y="509841"/>
                  </a:lnTo>
                  <a:lnTo>
                    <a:pt x="43802" y="544525"/>
                  </a:lnTo>
                  <a:lnTo>
                    <a:pt x="118770" y="544525"/>
                  </a:lnTo>
                  <a:lnTo>
                    <a:pt x="117856" y="606374"/>
                  </a:lnTo>
                  <a:lnTo>
                    <a:pt x="0" y="606374"/>
                  </a:lnTo>
                  <a:lnTo>
                    <a:pt x="0" y="642569"/>
                  </a:lnTo>
                  <a:lnTo>
                    <a:pt x="117309" y="642569"/>
                  </a:lnTo>
                  <a:lnTo>
                    <a:pt x="114744" y="816038"/>
                  </a:lnTo>
                  <a:lnTo>
                    <a:pt x="160032" y="822071"/>
                  </a:lnTo>
                  <a:lnTo>
                    <a:pt x="1751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90765" y="638924"/>
              <a:ext cx="1050925" cy="852805"/>
            </a:xfrm>
            <a:custGeom>
              <a:avLst/>
              <a:gdLst/>
              <a:ahLst/>
              <a:cxnLst/>
              <a:rect l="l" t="t" r="r" b="b"/>
              <a:pathLst>
                <a:path w="1050925" h="852805">
                  <a:moveTo>
                    <a:pt x="1050785" y="0"/>
                  </a:moveTo>
                  <a:lnTo>
                    <a:pt x="155511" y="10553"/>
                  </a:lnTo>
                  <a:lnTo>
                    <a:pt x="0" y="12064"/>
                  </a:lnTo>
                  <a:lnTo>
                    <a:pt x="4533" y="150825"/>
                  </a:lnTo>
                  <a:lnTo>
                    <a:pt x="6045" y="852233"/>
                  </a:lnTo>
                  <a:lnTo>
                    <a:pt x="1050785" y="849236"/>
                  </a:lnTo>
                  <a:lnTo>
                    <a:pt x="1050785" y="0"/>
                  </a:lnTo>
                  <a:close/>
                </a:path>
              </a:pathLst>
            </a:custGeom>
            <a:solidFill>
              <a:srgbClr val="FFF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01775" y="694740"/>
              <a:ext cx="545465" cy="713740"/>
            </a:xfrm>
            <a:custGeom>
              <a:avLst/>
              <a:gdLst/>
              <a:ahLst/>
              <a:cxnLst/>
              <a:rect l="l" t="t" r="r" b="b"/>
              <a:pathLst>
                <a:path w="545465" h="713740">
                  <a:moveTo>
                    <a:pt x="30187" y="179489"/>
                  </a:moveTo>
                  <a:lnTo>
                    <a:pt x="0" y="179489"/>
                  </a:lnTo>
                  <a:lnTo>
                    <a:pt x="0" y="713473"/>
                  </a:lnTo>
                  <a:lnTo>
                    <a:pt x="30187" y="713473"/>
                  </a:lnTo>
                  <a:lnTo>
                    <a:pt x="30187" y="179489"/>
                  </a:lnTo>
                  <a:close/>
                </a:path>
                <a:path w="545465" h="713740">
                  <a:moveTo>
                    <a:pt x="326110" y="0"/>
                  </a:moveTo>
                  <a:lnTo>
                    <a:pt x="288378" y="0"/>
                  </a:lnTo>
                  <a:lnTo>
                    <a:pt x="92087" y="179489"/>
                  </a:lnTo>
                  <a:lnTo>
                    <a:pt x="128320" y="179489"/>
                  </a:lnTo>
                  <a:lnTo>
                    <a:pt x="128320" y="713473"/>
                  </a:lnTo>
                  <a:lnTo>
                    <a:pt x="160020" y="713473"/>
                  </a:lnTo>
                  <a:lnTo>
                    <a:pt x="160020" y="179489"/>
                  </a:lnTo>
                  <a:lnTo>
                    <a:pt x="129844" y="179489"/>
                  </a:lnTo>
                  <a:lnTo>
                    <a:pt x="326110" y="0"/>
                  </a:lnTo>
                  <a:close/>
                </a:path>
                <a:path w="545465" h="713740">
                  <a:moveTo>
                    <a:pt x="416699" y="713473"/>
                  </a:moveTo>
                  <a:lnTo>
                    <a:pt x="416687" y="179489"/>
                  </a:lnTo>
                  <a:lnTo>
                    <a:pt x="384987" y="179489"/>
                  </a:lnTo>
                  <a:lnTo>
                    <a:pt x="384987" y="713473"/>
                  </a:lnTo>
                  <a:lnTo>
                    <a:pt x="416699" y="713473"/>
                  </a:lnTo>
                  <a:close/>
                </a:path>
                <a:path w="545465" h="713740">
                  <a:moveTo>
                    <a:pt x="545033" y="179489"/>
                  </a:moveTo>
                  <a:lnTo>
                    <a:pt x="514845" y="179489"/>
                  </a:lnTo>
                  <a:lnTo>
                    <a:pt x="514845" y="713473"/>
                  </a:lnTo>
                  <a:lnTo>
                    <a:pt x="545033" y="713473"/>
                  </a:lnTo>
                  <a:lnTo>
                    <a:pt x="545033" y="1794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23720" y="1219644"/>
              <a:ext cx="122275" cy="1870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94918" y="862177"/>
              <a:ext cx="836930" cy="560070"/>
            </a:xfrm>
            <a:custGeom>
              <a:avLst/>
              <a:gdLst/>
              <a:ahLst/>
              <a:cxnLst/>
              <a:rect l="l" t="t" r="r" b="b"/>
              <a:pathLst>
                <a:path w="836929" h="560069">
                  <a:moveTo>
                    <a:pt x="776033" y="193052"/>
                  </a:moveTo>
                  <a:lnTo>
                    <a:pt x="706589" y="193052"/>
                  </a:lnTo>
                  <a:lnTo>
                    <a:pt x="706589" y="138760"/>
                  </a:lnTo>
                  <a:lnTo>
                    <a:pt x="674890" y="138760"/>
                  </a:lnTo>
                  <a:lnTo>
                    <a:pt x="674890" y="193052"/>
                  </a:lnTo>
                  <a:lnTo>
                    <a:pt x="578243" y="193052"/>
                  </a:lnTo>
                  <a:lnTo>
                    <a:pt x="578243" y="138760"/>
                  </a:lnTo>
                  <a:lnTo>
                    <a:pt x="545033" y="138760"/>
                  </a:lnTo>
                  <a:lnTo>
                    <a:pt x="545033" y="193052"/>
                  </a:lnTo>
                  <a:lnTo>
                    <a:pt x="320090" y="193052"/>
                  </a:lnTo>
                  <a:lnTo>
                    <a:pt x="320090" y="138760"/>
                  </a:lnTo>
                  <a:lnTo>
                    <a:pt x="288391" y="138760"/>
                  </a:lnTo>
                  <a:lnTo>
                    <a:pt x="288391" y="193052"/>
                  </a:lnTo>
                  <a:lnTo>
                    <a:pt x="191770" y="193052"/>
                  </a:lnTo>
                  <a:lnTo>
                    <a:pt x="191770" y="138760"/>
                  </a:lnTo>
                  <a:lnTo>
                    <a:pt x="160070" y="138760"/>
                  </a:lnTo>
                  <a:lnTo>
                    <a:pt x="160070" y="193052"/>
                  </a:lnTo>
                  <a:lnTo>
                    <a:pt x="137414" y="193052"/>
                  </a:lnTo>
                  <a:lnTo>
                    <a:pt x="137414" y="220205"/>
                  </a:lnTo>
                  <a:lnTo>
                    <a:pt x="776033" y="220205"/>
                  </a:lnTo>
                  <a:lnTo>
                    <a:pt x="776033" y="193052"/>
                  </a:lnTo>
                  <a:close/>
                </a:path>
                <a:path w="836929" h="560069">
                  <a:moveTo>
                    <a:pt x="783590" y="95008"/>
                  </a:moveTo>
                  <a:lnTo>
                    <a:pt x="144957" y="95008"/>
                  </a:lnTo>
                  <a:lnTo>
                    <a:pt x="144957" y="122161"/>
                  </a:lnTo>
                  <a:lnTo>
                    <a:pt x="783590" y="122161"/>
                  </a:lnTo>
                  <a:lnTo>
                    <a:pt x="783590" y="95008"/>
                  </a:lnTo>
                  <a:close/>
                </a:path>
                <a:path w="836929" h="560069">
                  <a:moveTo>
                    <a:pt x="791146" y="0"/>
                  </a:moveTo>
                  <a:lnTo>
                    <a:pt x="152514" y="0"/>
                  </a:lnTo>
                  <a:lnTo>
                    <a:pt x="152514" y="25641"/>
                  </a:lnTo>
                  <a:lnTo>
                    <a:pt x="791146" y="25641"/>
                  </a:lnTo>
                  <a:lnTo>
                    <a:pt x="791146" y="0"/>
                  </a:lnTo>
                  <a:close/>
                </a:path>
                <a:path w="836929" h="560069">
                  <a:moveTo>
                    <a:pt x="836422" y="532460"/>
                  </a:moveTo>
                  <a:lnTo>
                    <a:pt x="134378" y="532460"/>
                  </a:lnTo>
                  <a:lnTo>
                    <a:pt x="134378" y="559612"/>
                  </a:lnTo>
                  <a:lnTo>
                    <a:pt x="836422" y="559612"/>
                  </a:lnTo>
                  <a:lnTo>
                    <a:pt x="836422" y="532460"/>
                  </a:lnTo>
                  <a:close/>
                </a:path>
                <a:path w="836929" h="560069">
                  <a:moveTo>
                    <a:pt x="836422" y="463067"/>
                  </a:moveTo>
                  <a:lnTo>
                    <a:pt x="0" y="463067"/>
                  </a:lnTo>
                  <a:lnTo>
                    <a:pt x="0" y="488708"/>
                  </a:lnTo>
                  <a:lnTo>
                    <a:pt x="836422" y="488708"/>
                  </a:lnTo>
                  <a:lnTo>
                    <a:pt x="836422" y="463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81442" y="694740"/>
              <a:ext cx="384975" cy="1794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75208" y="361352"/>
              <a:ext cx="1144905" cy="977900"/>
            </a:xfrm>
            <a:custGeom>
              <a:avLst/>
              <a:gdLst/>
              <a:ahLst/>
              <a:cxnLst/>
              <a:rect l="l" t="t" r="r" b="b"/>
              <a:pathLst>
                <a:path w="1144904" h="977900">
                  <a:moveTo>
                    <a:pt x="75488" y="46774"/>
                  </a:moveTo>
                  <a:lnTo>
                    <a:pt x="52857" y="12065"/>
                  </a:lnTo>
                  <a:lnTo>
                    <a:pt x="45313" y="9067"/>
                  </a:lnTo>
                  <a:lnTo>
                    <a:pt x="30213" y="9067"/>
                  </a:lnTo>
                  <a:lnTo>
                    <a:pt x="15100" y="15100"/>
                  </a:lnTo>
                  <a:lnTo>
                    <a:pt x="6045" y="24130"/>
                  </a:lnTo>
                  <a:lnTo>
                    <a:pt x="1536" y="31686"/>
                  </a:lnTo>
                  <a:lnTo>
                    <a:pt x="0" y="37719"/>
                  </a:lnTo>
                  <a:lnTo>
                    <a:pt x="0" y="52806"/>
                  </a:lnTo>
                  <a:lnTo>
                    <a:pt x="30213" y="82981"/>
                  </a:lnTo>
                  <a:lnTo>
                    <a:pt x="39268" y="84493"/>
                  </a:lnTo>
                  <a:lnTo>
                    <a:pt x="45313" y="82981"/>
                  </a:lnTo>
                  <a:lnTo>
                    <a:pt x="52857" y="81457"/>
                  </a:lnTo>
                  <a:lnTo>
                    <a:pt x="58877" y="78460"/>
                  </a:lnTo>
                  <a:lnTo>
                    <a:pt x="64935" y="73914"/>
                  </a:lnTo>
                  <a:lnTo>
                    <a:pt x="67970" y="67881"/>
                  </a:lnTo>
                  <a:lnTo>
                    <a:pt x="72478" y="60363"/>
                  </a:lnTo>
                  <a:lnTo>
                    <a:pt x="73990" y="52806"/>
                  </a:lnTo>
                  <a:lnTo>
                    <a:pt x="75488" y="46774"/>
                  </a:lnTo>
                  <a:close/>
                </a:path>
                <a:path w="1144904" h="977900">
                  <a:moveTo>
                    <a:pt x="229501" y="45262"/>
                  </a:moveTo>
                  <a:lnTo>
                    <a:pt x="205346" y="9067"/>
                  </a:lnTo>
                  <a:lnTo>
                    <a:pt x="197789" y="7556"/>
                  </a:lnTo>
                  <a:lnTo>
                    <a:pt x="182689" y="7556"/>
                  </a:lnTo>
                  <a:lnTo>
                    <a:pt x="175133" y="9067"/>
                  </a:lnTo>
                  <a:lnTo>
                    <a:pt x="157022" y="22644"/>
                  </a:lnTo>
                  <a:lnTo>
                    <a:pt x="154012" y="30162"/>
                  </a:lnTo>
                  <a:lnTo>
                    <a:pt x="152514" y="36195"/>
                  </a:lnTo>
                  <a:lnTo>
                    <a:pt x="152514" y="51295"/>
                  </a:lnTo>
                  <a:lnTo>
                    <a:pt x="182689" y="81457"/>
                  </a:lnTo>
                  <a:lnTo>
                    <a:pt x="191744" y="82981"/>
                  </a:lnTo>
                  <a:lnTo>
                    <a:pt x="197789" y="81457"/>
                  </a:lnTo>
                  <a:lnTo>
                    <a:pt x="205346" y="79946"/>
                  </a:lnTo>
                  <a:lnTo>
                    <a:pt x="228003" y="51295"/>
                  </a:lnTo>
                  <a:lnTo>
                    <a:pt x="229501" y="45262"/>
                  </a:lnTo>
                  <a:close/>
                </a:path>
                <a:path w="1144904" h="977900">
                  <a:moveTo>
                    <a:pt x="381990" y="43751"/>
                  </a:moveTo>
                  <a:lnTo>
                    <a:pt x="380479" y="34709"/>
                  </a:lnTo>
                  <a:lnTo>
                    <a:pt x="377444" y="28676"/>
                  </a:lnTo>
                  <a:lnTo>
                    <a:pt x="374434" y="21132"/>
                  </a:lnTo>
                  <a:lnTo>
                    <a:pt x="369912" y="16611"/>
                  </a:lnTo>
                  <a:lnTo>
                    <a:pt x="357822" y="7556"/>
                  </a:lnTo>
                  <a:lnTo>
                    <a:pt x="350278" y="6032"/>
                  </a:lnTo>
                  <a:lnTo>
                    <a:pt x="335165" y="6032"/>
                  </a:lnTo>
                  <a:lnTo>
                    <a:pt x="327621" y="7556"/>
                  </a:lnTo>
                  <a:lnTo>
                    <a:pt x="320090" y="12065"/>
                  </a:lnTo>
                  <a:lnTo>
                    <a:pt x="311010" y="21132"/>
                  </a:lnTo>
                  <a:lnTo>
                    <a:pt x="308000" y="28676"/>
                  </a:lnTo>
                  <a:lnTo>
                    <a:pt x="304990" y="34709"/>
                  </a:lnTo>
                  <a:lnTo>
                    <a:pt x="304990" y="49784"/>
                  </a:lnTo>
                  <a:lnTo>
                    <a:pt x="308000" y="57327"/>
                  </a:lnTo>
                  <a:lnTo>
                    <a:pt x="344220" y="81457"/>
                  </a:lnTo>
                  <a:lnTo>
                    <a:pt x="350278" y="79946"/>
                  </a:lnTo>
                  <a:lnTo>
                    <a:pt x="357822" y="78460"/>
                  </a:lnTo>
                  <a:lnTo>
                    <a:pt x="363867" y="73914"/>
                  </a:lnTo>
                  <a:lnTo>
                    <a:pt x="369912" y="70904"/>
                  </a:lnTo>
                  <a:lnTo>
                    <a:pt x="374434" y="63360"/>
                  </a:lnTo>
                  <a:lnTo>
                    <a:pt x="377444" y="57327"/>
                  </a:lnTo>
                  <a:lnTo>
                    <a:pt x="380479" y="49784"/>
                  </a:lnTo>
                  <a:lnTo>
                    <a:pt x="381990" y="43751"/>
                  </a:lnTo>
                  <a:close/>
                </a:path>
                <a:path w="1144904" h="977900">
                  <a:moveTo>
                    <a:pt x="532968" y="40741"/>
                  </a:moveTo>
                  <a:lnTo>
                    <a:pt x="510311" y="6032"/>
                  </a:lnTo>
                  <a:lnTo>
                    <a:pt x="502754" y="4546"/>
                  </a:lnTo>
                  <a:lnTo>
                    <a:pt x="487680" y="4546"/>
                  </a:lnTo>
                  <a:lnTo>
                    <a:pt x="480123" y="6032"/>
                  </a:lnTo>
                  <a:lnTo>
                    <a:pt x="472579" y="9067"/>
                  </a:lnTo>
                  <a:lnTo>
                    <a:pt x="468033" y="15100"/>
                  </a:lnTo>
                  <a:lnTo>
                    <a:pt x="463524" y="19621"/>
                  </a:lnTo>
                  <a:lnTo>
                    <a:pt x="460476" y="27165"/>
                  </a:lnTo>
                  <a:lnTo>
                    <a:pt x="457466" y="33197"/>
                  </a:lnTo>
                  <a:lnTo>
                    <a:pt x="457466" y="48260"/>
                  </a:lnTo>
                  <a:lnTo>
                    <a:pt x="487680" y="79946"/>
                  </a:lnTo>
                  <a:lnTo>
                    <a:pt x="496735" y="81457"/>
                  </a:lnTo>
                  <a:lnTo>
                    <a:pt x="502754" y="79946"/>
                  </a:lnTo>
                  <a:lnTo>
                    <a:pt x="510311" y="76949"/>
                  </a:lnTo>
                  <a:lnTo>
                    <a:pt x="516356" y="72428"/>
                  </a:lnTo>
                  <a:lnTo>
                    <a:pt x="522401" y="69392"/>
                  </a:lnTo>
                  <a:lnTo>
                    <a:pt x="526910" y="61849"/>
                  </a:lnTo>
                  <a:lnTo>
                    <a:pt x="529945" y="55816"/>
                  </a:lnTo>
                  <a:lnTo>
                    <a:pt x="532968" y="40741"/>
                  </a:lnTo>
                  <a:close/>
                </a:path>
                <a:path w="1144904" h="977900">
                  <a:moveTo>
                    <a:pt x="558622" y="787412"/>
                  </a:moveTo>
                  <a:lnTo>
                    <a:pt x="557123" y="689343"/>
                  </a:lnTo>
                  <a:lnTo>
                    <a:pt x="419709" y="785901"/>
                  </a:lnTo>
                  <a:lnTo>
                    <a:pt x="421246" y="785926"/>
                  </a:lnTo>
                  <a:lnTo>
                    <a:pt x="421246" y="977468"/>
                  </a:lnTo>
                  <a:lnTo>
                    <a:pt x="452958" y="977468"/>
                  </a:lnTo>
                  <a:lnTo>
                    <a:pt x="452958" y="786269"/>
                  </a:lnTo>
                  <a:lnTo>
                    <a:pt x="558622" y="787412"/>
                  </a:lnTo>
                  <a:close/>
                </a:path>
                <a:path w="1144904" h="977900">
                  <a:moveTo>
                    <a:pt x="686943" y="40741"/>
                  </a:moveTo>
                  <a:lnTo>
                    <a:pt x="685444" y="31686"/>
                  </a:lnTo>
                  <a:lnTo>
                    <a:pt x="683933" y="25654"/>
                  </a:lnTo>
                  <a:lnTo>
                    <a:pt x="679399" y="18097"/>
                  </a:lnTo>
                  <a:lnTo>
                    <a:pt x="674878" y="13589"/>
                  </a:lnTo>
                  <a:lnTo>
                    <a:pt x="670344" y="7556"/>
                  </a:lnTo>
                  <a:lnTo>
                    <a:pt x="662787" y="4546"/>
                  </a:lnTo>
                  <a:lnTo>
                    <a:pt x="655269" y="3035"/>
                  </a:lnTo>
                  <a:lnTo>
                    <a:pt x="640156" y="3035"/>
                  </a:lnTo>
                  <a:lnTo>
                    <a:pt x="632612" y="4546"/>
                  </a:lnTo>
                  <a:lnTo>
                    <a:pt x="626567" y="7556"/>
                  </a:lnTo>
                  <a:lnTo>
                    <a:pt x="616000" y="18097"/>
                  </a:lnTo>
                  <a:lnTo>
                    <a:pt x="612965" y="25654"/>
                  </a:lnTo>
                  <a:lnTo>
                    <a:pt x="609955" y="31686"/>
                  </a:lnTo>
                  <a:lnTo>
                    <a:pt x="609955" y="48260"/>
                  </a:lnTo>
                  <a:lnTo>
                    <a:pt x="612965" y="55816"/>
                  </a:lnTo>
                  <a:lnTo>
                    <a:pt x="616000" y="61849"/>
                  </a:lnTo>
                  <a:lnTo>
                    <a:pt x="620522" y="67881"/>
                  </a:lnTo>
                  <a:lnTo>
                    <a:pt x="626567" y="70904"/>
                  </a:lnTo>
                  <a:lnTo>
                    <a:pt x="632612" y="75425"/>
                  </a:lnTo>
                  <a:lnTo>
                    <a:pt x="640156" y="78460"/>
                  </a:lnTo>
                  <a:lnTo>
                    <a:pt x="649211" y="79946"/>
                  </a:lnTo>
                  <a:lnTo>
                    <a:pt x="655269" y="78460"/>
                  </a:lnTo>
                  <a:lnTo>
                    <a:pt x="662787" y="75425"/>
                  </a:lnTo>
                  <a:lnTo>
                    <a:pt x="670344" y="70904"/>
                  </a:lnTo>
                  <a:lnTo>
                    <a:pt x="674878" y="67881"/>
                  </a:lnTo>
                  <a:lnTo>
                    <a:pt x="683933" y="55816"/>
                  </a:lnTo>
                  <a:lnTo>
                    <a:pt x="686943" y="40741"/>
                  </a:lnTo>
                  <a:close/>
                </a:path>
                <a:path w="1144904" h="977900">
                  <a:moveTo>
                    <a:pt x="729234" y="776833"/>
                  </a:moveTo>
                  <a:lnTo>
                    <a:pt x="676389" y="776833"/>
                  </a:lnTo>
                  <a:lnTo>
                    <a:pt x="676389" y="832650"/>
                  </a:lnTo>
                  <a:lnTo>
                    <a:pt x="729234" y="832650"/>
                  </a:lnTo>
                  <a:lnTo>
                    <a:pt x="729234" y="776833"/>
                  </a:lnTo>
                  <a:close/>
                </a:path>
                <a:path w="1144904" h="977900">
                  <a:moveTo>
                    <a:pt x="839457" y="39230"/>
                  </a:moveTo>
                  <a:lnTo>
                    <a:pt x="807745" y="1524"/>
                  </a:lnTo>
                  <a:lnTo>
                    <a:pt x="792645" y="1524"/>
                  </a:lnTo>
                  <a:lnTo>
                    <a:pt x="765467" y="24130"/>
                  </a:lnTo>
                  <a:lnTo>
                    <a:pt x="762431" y="30162"/>
                  </a:lnTo>
                  <a:lnTo>
                    <a:pt x="762431" y="46774"/>
                  </a:lnTo>
                  <a:lnTo>
                    <a:pt x="765467" y="52806"/>
                  </a:lnTo>
                  <a:lnTo>
                    <a:pt x="768489" y="60363"/>
                  </a:lnTo>
                  <a:lnTo>
                    <a:pt x="801700" y="78460"/>
                  </a:lnTo>
                  <a:lnTo>
                    <a:pt x="807745" y="76949"/>
                  </a:lnTo>
                  <a:lnTo>
                    <a:pt x="837920" y="46774"/>
                  </a:lnTo>
                  <a:lnTo>
                    <a:pt x="839457" y="39230"/>
                  </a:lnTo>
                  <a:close/>
                </a:path>
                <a:path w="1144904" h="977900">
                  <a:moveTo>
                    <a:pt x="868133" y="776833"/>
                  </a:moveTo>
                  <a:lnTo>
                    <a:pt x="815301" y="776833"/>
                  </a:lnTo>
                  <a:lnTo>
                    <a:pt x="815301" y="832650"/>
                  </a:lnTo>
                  <a:lnTo>
                    <a:pt x="868133" y="832650"/>
                  </a:lnTo>
                  <a:lnTo>
                    <a:pt x="868133" y="776833"/>
                  </a:lnTo>
                  <a:close/>
                </a:path>
                <a:path w="1144904" h="977900">
                  <a:moveTo>
                    <a:pt x="991933" y="37719"/>
                  </a:moveTo>
                  <a:lnTo>
                    <a:pt x="990434" y="28676"/>
                  </a:lnTo>
                  <a:lnTo>
                    <a:pt x="987399" y="22644"/>
                  </a:lnTo>
                  <a:lnTo>
                    <a:pt x="984389" y="15100"/>
                  </a:lnTo>
                  <a:lnTo>
                    <a:pt x="979843" y="10579"/>
                  </a:lnTo>
                  <a:lnTo>
                    <a:pt x="973823" y="6032"/>
                  </a:lnTo>
                  <a:lnTo>
                    <a:pt x="967778" y="3035"/>
                  </a:lnTo>
                  <a:lnTo>
                    <a:pt x="960221" y="0"/>
                  </a:lnTo>
                  <a:lnTo>
                    <a:pt x="945121" y="0"/>
                  </a:lnTo>
                  <a:lnTo>
                    <a:pt x="930021" y="6032"/>
                  </a:lnTo>
                  <a:lnTo>
                    <a:pt x="920965" y="15100"/>
                  </a:lnTo>
                  <a:lnTo>
                    <a:pt x="917956" y="22644"/>
                  </a:lnTo>
                  <a:lnTo>
                    <a:pt x="914946" y="28676"/>
                  </a:lnTo>
                  <a:lnTo>
                    <a:pt x="914946" y="45262"/>
                  </a:lnTo>
                  <a:lnTo>
                    <a:pt x="917956" y="51295"/>
                  </a:lnTo>
                  <a:lnTo>
                    <a:pt x="920965" y="58839"/>
                  </a:lnTo>
                  <a:lnTo>
                    <a:pt x="925512" y="64871"/>
                  </a:lnTo>
                  <a:lnTo>
                    <a:pt x="930021" y="69392"/>
                  </a:lnTo>
                  <a:lnTo>
                    <a:pt x="937577" y="72428"/>
                  </a:lnTo>
                  <a:lnTo>
                    <a:pt x="945121" y="73914"/>
                  </a:lnTo>
                  <a:lnTo>
                    <a:pt x="954176" y="76949"/>
                  </a:lnTo>
                  <a:lnTo>
                    <a:pt x="960221" y="73914"/>
                  </a:lnTo>
                  <a:lnTo>
                    <a:pt x="967778" y="72428"/>
                  </a:lnTo>
                  <a:lnTo>
                    <a:pt x="973823" y="69392"/>
                  </a:lnTo>
                  <a:lnTo>
                    <a:pt x="979843" y="64871"/>
                  </a:lnTo>
                  <a:lnTo>
                    <a:pt x="984389" y="58839"/>
                  </a:lnTo>
                  <a:lnTo>
                    <a:pt x="987399" y="51295"/>
                  </a:lnTo>
                  <a:lnTo>
                    <a:pt x="990434" y="45262"/>
                  </a:lnTo>
                  <a:lnTo>
                    <a:pt x="991933" y="37719"/>
                  </a:lnTo>
                  <a:close/>
                </a:path>
                <a:path w="1144904" h="977900">
                  <a:moveTo>
                    <a:pt x="993444" y="776833"/>
                  </a:moveTo>
                  <a:lnTo>
                    <a:pt x="942111" y="776833"/>
                  </a:lnTo>
                  <a:lnTo>
                    <a:pt x="942111" y="832650"/>
                  </a:lnTo>
                  <a:lnTo>
                    <a:pt x="993444" y="832650"/>
                  </a:lnTo>
                  <a:lnTo>
                    <a:pt x="993444" y="776833"/>
                  </a:lnTo>
                  <a:close/>
                </a:path>
                <a:path w="1144904" h="977900">
                  <a:moveTo>
                    <a:pt x="1144422" y="776833"/>
                  </a:moveTo>
                  <a:lnTo>
                    <a:pt x="1093089" y="776833"/>
                  </a:lnTo>
                  <a:lnTo>
                    <a:pt x="1093089" y="832650"/>
                  </a:lnTo>
                  <a:lnTo>
                    <a:pt x="1144422" y="832650"/>
                  </a:lnTo>
                  <a:lnTo>
                    <a:pt x="1144422" y="7768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52577" y="344779"/>
              <a:ext cx="534670" cy="81915"/>
            </a:xfrm>
            <a:custGeom>
              <a:avLst/>
              <a:gdLst/>
              <a:ahLst/>
              <a:cxnLst/>
              <a:rect l="l" t="t" r="r" b="b"/>
              <a:pathLst>
                <a:path w="534670" h="81915">
                  <a:moveTo>
                    <a:pt x="77000" y="43738"/>
                  </a:moveTo>
                  <a:lnTo>
                    <a:pt x="52844" y="7543"/>
                  </a:lnTo>
                  <a:lnTo>
                    <a:pt x="45288" y="4521"/>
                  </a:lnTo>
                  <a:lnTo>
                    <a:pt x="30187" y="4521"/>
                  </a:lnTo>
                  <a:lnTo>
                    <a:pt x="22631" y="7543"/>
                  </a:lnTo>
                  <a:lnTo>
                    <a:pt x="16611" y="10541"/>
                  </a:lnTo>
                  <a:lnTo>
                    <a:pt x="6019" y="21120"/>
                  </a:lnTo>
                  <a:lnTo>
                    <a:pt x="3022" y="28638"/>
                  </a:lnTo>
                  <a:lnTo>
                    <a:pt x="0" y="34671"/>
                  </a:lnTo>
                  <a:lnTo>
                    <a:pt x="0" y="51282"/>
                  </a:lnTo>
                  <a:lnTo>
                    <a:pt x="3022" y="57315"/>
                  </a:lnTo>
                  <a:lnTo>
                    <a:pt x="6019" y="64833"/>
                  </a:lnTo>
                  <a:lnTo>
                    <a:pt x="10566" y="69380"/>
                  </a:lnTo>
                  <a:lnTo>
                    <a:pt x="22631" y="78422"/>
                  </a:lnTo>
                  <a:lnTo>
                    <a:pt x="37731" y="81445"/>
                  </a:lnTo>
                  <a:lnTo>
                    <a:pt x="52844" y="78422"/>
                  </a:lnTo>
                  <a:lnTo>
                    <a:pt x="64909" y="69380"/>
                  </a:lnTo>
                  <a:lnTo>
                    <a:pt x="69443" y="64833"/>
                  </a:lnTo>
                  <a:lnTo>
                    <a:pt x="73990" y="57315"/>
                  </a:lnTo>
                  <a:lnTo>
                    <a:pt x="75488" y="51282"/>
                  </a:lnTo>
                  <a:lnTo>
                    <a:pt x="77000" y="43738"/>
                  </a:lnTo>
                  <a:close/>
                </a:path>
                <a:path w="534670" h="81915">
                  <a:moveTo>
                    <a:pt x="229476" y="42227"/>
                  </a:moveTo>
                  <a:lnTo>
                    <a:pt x="227977" y="33185"/>
                  </a:lnTo>
                  <a:lnTo>
                    <a:pt x="226466" y="25641"/>
                  </a:lnTo>
                  <a:lnTo>
                    <a:pt x="221932" y="19608"/>
                  </a:lnTo>
                  <a:lnTo>
                    <a:pt x="218922" y="13576"/>
                  </a:lnTo>
                  <a:lnTo>
                    <a:pt x="211366" y="9042"/>
                  </a:lnTo>
                  <a:lnTo>
                    <a:pt x="205320" y="6019"/>
                  </a:lnTo>
                  <a:lnTo>
                    <a:pt x="197764" y="2997"/>
                  </a:lnTo>
                  <a:lnTo>
                    <a:pt x="182664" y="2997"/>
                  </a:lnTo>
                  <a:lnTo>
                    <a:pt x="176644" y="6019"/>
                  </a:lnTo>
                  <a:lnTo>
                    <a:pt x="169100" y="9042"/>
                  </a:lnTo>
                  <a:lnTo>
                    <a:pt x="164553" y="13576"/>
                  </a:lnTo>
                  <a:lnTo>
                    <a:pt x="155498" y="25641"/>
                  </a:lnTo>
                  <a:lnTo>
                    <a:pt x="153987" y="33185"/>
                  </a:lnTo>
                  <a:lnTo>
                    <a:pt x="153987" y="48260"/>
                  </a:lnTo>
                  <a:lnTo>
                    <a:pt x="182664" y="78422"/>
                  </a:lnTo>
                  <a:lnTo>
                    <a:pt x="191744" y="79933"/>
                  </a:lnTo>
                  <a:lnTo>
                    <a:pt x="197764" y="78422"/>
                  </a:lnTo>
                  <a:lnTo>
                    <a:pt x="205320" y="76936"/>
                  </a:lnTo>
                  <a:lnTo>
                    <a:pt x="211366" y="72390"/>
                  </a:lnTo>
                  <a:lnTo>
                    <a:pt x="218922" y="67868"/>
                  </a:lnTo>
                  <a:lnTo>
                    <a:pt x="221932" y="63347"/>
                  </a:lnTo>
                  <a:lnTo>
                    <a:pt x="226466" y="55803"/>
                  </a:lnTo>
                  <a:lnTo>
                    <a:pt x="227977" y="48260"/>
                  </a:lnTo>
                  <a:lnTo>
                    <a:pt x="229476" y="42227"/>
                  </a:lnTo>
                  <a:close/>
                </a:path>
                <a:path w="534670" h="81915">
                  <a:moveTo>
                    <a:pt x="381965" y="40703"/>
                  </a:moveTo>
                  <a:lnTo>
                    <a:pt x="378955" y="24130"/>
                  </a:lnTo>
                  <a:lnTo>
                    <a:pt x="374408" y="18097"/>
                  </a:lnTo>
                  <a:lnTo>
                    <a:pt x="371398" y="12065"/>
                  </a:lnTo>
                  <a:lnTo>
                    <a:pt x="363855" y="7543"/>
                  </a:lnTo>
                  <a:lnTo>
                    <a:pt x="357797" y="4521"/>
                  </a:lnTo>
                  <a:lnTo>
                    <a:pt x="350253" y="1524"/>
                  </a:lnTo>
                  <a:lnTo>
                    <a:pt x="335178" y="1524"/>
                  </a:lnTo>
                  <a:lnTo>
                    <a:pt x="329133" y="4521"/>
                  </a:lnTo>
                  <a:lnTo>
                    <a:pt x="321576" y="7543"/>
                  </a:lnTo>
                  <a:lnTo>
                    <a:pt x="311010" y="18097"/>
                  </a:lnTo>
                  <a:lnTo>
                    <a:pt x="307975" y="24130"/>
                  </a:lnTo>
                  <a:lnTo>
                    <a:pt x="306476" y="31673"/>
                  </a:lnTo>
                  <a:lnTo>
                    <a:pt x="306476" y="46736"/>
                  </a:lnTo>
                  <a:lnTo>
                    <a:pt x="307975" y="54292"/>
                  </a:lnTo>
                  <a:lnTo>
                    <a:pt x="311010" y="61836"/>
                  </a:lnTo>
                  <a:lnTo>
                    <a:pt x="317068" y="66357"/>
                  </a:lnTo>
                  <a:lnTo>
                    <a:pt x="321576" y="70904"/>
                  </a:lnTo>
                  <a:lnTo>
                    <a:pt x="329133" y="75412"/>
                  </a:lnTo>
                  <a:lnTo>
                    <a:pt x="335178" y="76936"/>
                  </a:lnTo>
                  <a:lnTo>
                    <a:pt x="342722" y="78422"/>
                  </a:lnTo>
                  <a:lnTo>
                    <a:pt x="357797" y="75412"/>
                  </a:lnTo>
                  <a:lnTo>
                    <a:pt x="363855" y="70904"/>
                  </a:lnTo>
                  <a:lnTo>
                    <a:pt x="371398" y="66357"/>
                  </a:lnTo>
                  <a:lnTo>
                    <a:pt x="374408" y="61836"/>
                  </a:lnTo>
                  <a:lnTo>
                    <a:pt x="378955" y="54292"/>
                  </a:lnTo>
                  <a:lnTo>
                    <a:pt x="380453" y="46736"/>
                  </a:lnTo>
                  <a:lnTo>
                    <a:pt x="381965" y="40703"/>
                  </a:lnTo>
                  <a:close/>
                </a:path>
                <a:path w="534670" h="81915">
                  <a:moveTo>
                    <a:pt x="534441" y="39217"/>
                  </a:moveTo>
                  <a:lnTo>
                    <a:pt x="510311" y="2997"/>
                  </a:lnTo>
                  <a:lnTo>
                    <a:pt x="502754" y="0"/>
                  </a:lnTo>
                  <a:lnTo>
                    <a:pt x="487654" y="0"/>
                  </a:lnTo>
                  <a:lnTo>
                    <a:pt x="481609" y="2997"/>
                  </a:lnTo>
                  <a:lnTo>
                    <a:pt x="474052" y="6019"/>
                  </a:lnTo>
                  <a:lnTo>
                    <a:pt x="469544" y="12065"/>
                  </a:lnTo>
                  <a:lnTo>
                    <a:pt x="463499" y="16573"/>
                  </a:lnTo>
                  <a:lnTo>
                    <a:pt x="460489" y="24130"/>
                  </a:lnTo>
                  <a:lnTo>
                    <a:pt x="458952" y="31673"/>
                  </a:lnTo>
                  <a:lnTo>
                    <a:pt x="458952" y="45250"/>
                  </a:lnTo>
                  <a:lnTo>
                    <a:pt x="460489" y="52768"/>
                  </a:lnTo>
                  <a:lnTo>
                    <a:pt x="463499" y="60325"/>
                  </a:lnTo>
                  <a:lnTo>
                    <a:pt x="469544" y="64833"/>
                  </a:lnTo>
                  <a:lnTo>
                    <a:pt x="474052" y="69380"/>
                  </a:lnTo>
                  <a:lnTo>
                    <a:pt x="481609" y="73901"/>
                  </a:lnTo>
                  <a:lnTo>
                    <a:pt x="487654" y="75412"/>
                  </a:lnTo>
                  <a:lnTo>
                    <a:pt x="495211" y="76936"/>
                  </a:lnTo>
                  <a:lnTo>
                    <a:pt x="510311" y="73901"/>
                  </a:lnTo>
                  <a:lnTo>
                    <a:pt x="522376" y="64833"/>
                  </a:lnTo>
                  <a:lnTo>
                    <a:pt x="526923" y="60325"/>
                  </a:lnTo>
                  <a:lnTo>
                    <a:pt x="531431" y="52768"/>
                  </a:lnTo>
                  <a:lnTo>
                    <a:pt x="532942" y="45250"/>
                  </a:lnTo>
                  <a:lnTo>
                    <a:pt x="534441" y="39217"/>
                  </a:lnTo>
                  <a:close/>
                </a:path>
              </a:pathLst>
            </a:custGeom>
            <a:solidFill>
              <a:srgbClr val="36B5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64044" y="341743"/>
              <a:ext cx="381000" cy="78740"/>
            </a:xfrm>
            <a:custGeom>
              <a:avLst/>
              <a:gdLst/>
              <a:ahLst/>
              <a:cxnLst/>
              <a:rect l="l" t="t" r="r" b="b"/>
              <a:pathLst>
                <a:path w="381000" h="78740">
                  <a:moveTo>
                    <a:pt x="75488" y="40741"/>
                  </a:moveTo>
                  <a:lnTo>
                    <a:pt x="72453" y="25641"/>
                  </a:lnTo>
                  <a:lnTo>
                    <a:pt x="69443" y="18122"/>
                  </a:lnTo>
                  <a:lnTo>
                    <a:pt x="58877" y="7556"/>
                  </a:lnTo>
                  <a:lnTo>
                    <a:pt x="43776" y="1511"/>
                  </a:lnTo>
                  <a:lnTo>
                    <a:pt x="28676" y="1511"/>
                  </a:lnTo>
                  <a:lnTo>
                    <a:pt x="22618" y="4559"/>
                  </a:lnTo>
                  <a:lnTo>
                    <a:pt x="15074" y="7556"/>
                  </a:lnTo>
                  <a:lnTo>
                    <a:pt x="10553" y="13576"/>
                  </a:lnTo>
                  <a:lnTo>
                    <a:pt x="6019" y="18122"/>
                  </a:lnTo>
                  <a:lnTo>
                    <a:pt x="0" y="33197"/>
                  </a:lnTo>
                  <a:lnTo>
                    <a:pt x="0" y="46774"/>
                  </a:lnTo>
                  <a:lnTo>
                    <a:pt x="3009" y="54317"/>
                  </a:lnTo>
                  <a:lnTo>
                    <a:pt x="37731" y="78447"/>
                  </a:lnTo>
                  <a:lnTo>
                    <a:pt x="43776" y="76936"/>
                  </a:lnTo>
                  <a:lnTo>
                    <a:pt x="51320" y="75425"/>
                  </a:lnTo>
                  <a:lnTo>
                    <a:pt x="73952" y="46774"/>
                  </a:lnTo>
                  <a:lnTo>
                    <a:pt x="75488" y="40741"/>
                  </a:lnTo>
                  <a:close/>
                </a:path>
                <a:path w="381000" h="78740">
                  <a:moveTo>
                    <a:pt x="227965" y="39230"/>
                  </a:moveTo>
                  <a:lnTo>
                    <a:pt x="203809" y="3035"/>
                  </a:lnTo>
                  <a:lnTo>
                    <a:pt x="196253" y="1511"/>
                  </a:lnTo>
                  <a:lnTo>
                    <a:pt x="181152" y="1511"/>
                  </a:lnTo>
                  <a:lnTo>
                    <a:pt x="175133" y="3035"/>
                  </a:lnTo>
                  <a:lnTo>
                    <a:pt x="167576" y="6032"/>
                  </a:lnTo>
                  <a:lnTo>
                    <a:pt x="163042" y="12077"/>
                  </a:lnTo>
                  <a:lnTo>
                    <a:pt x="158521" y="16611"/>
                  </a:lnTo>
                  <a:lnTo>
                    <a:pt x="153987" y="24155"/>
                  </a:lnTo>
                  <a:lnTo>
                    <a:pt x="152476" y="31673"/>
                  </a:lnTo>
                  <a:lnTo>
                    <a:pt x="152476" y="46774"/>
                  </a:lnTo>
                  <a:lnTo>
                    <a:pt x="181152" y="75425"/>
                  </a:lnTo>
                  <a:lnTo>
                    <a:pt x="190207" y="76936"/>
                  </a:lnTo>
                  <a:lnTo>
                    <a:pt x="196253" y="75425"/>
                  </a:lnTo>
                  <a:lnTo>
                    <a:pt x="203809" y="73939"/>
                  </a:lnTo>
                  <a:lnTo>
                    <a:pt x="209854" y="69392"/>
                  </a:lnTo>
                  <a:lnTo>
                    <a:pt x="217398" y="66382"/>
                  </a:lnTo>
                  <a:lnTo>
                    <a:pt x="220408" y="60350"/>
                  </a:lnTo>
                  <a:lnTo>
                    <a:pt x="224929" y="54317"/>
                  </a:lnTo>
                  <a:lnTo>
                    <a:pt x="227965" y="39230"/>
                  </a:lnTo>
                  <a:close/>
                </a:path>
                <a:path w="381000" h="78740">
                  <a:moveTo>
                    <a:pt x="380441" y="37706"/>
                  </a:moveTo>
                  <a:lnTo>
                    <a:pt x="356285" y="1511"/>
                  </a:lnTo>
                  <a:lnTo>
                    <a:pt x="348742" y="0"/>
                  </a:lnTo>
                  <a:lnTo>
                    <a:pt x="333629" y="0"/>
                  </a:lnTo>
                  <a:lnTo>
                    <a:pt x="327609" y="1511"/>
                  </a:lnTo>
                  <a:lnTo>
                    <a:pt x="320065" y="4559"/>
                  </a:lnTo>
                  <a:lnTo>
                    <a:pt x="315518" y="10579"/>
                  </a:lnTo>
                  <a:lnTo>
                    <a:pt x="309499" y="15100"/>
                  </a:lnTo>
                  <a:lnTo>
                    <a:pt x="306463" y="22644"/>
                  </a:lnTo>
                  <a:lnTo>
                    <a:pt x="304952" y="28676"/>
                  </a:lnTo>
                  <a:lnTo>
                    <a:pt x="304952" y="45262"/>
                  </a:lnTo>
                  <a:lnTo>
                    <a:pt x="333629" y="73939"/>
                  </a:lnTo>
                  <a:lnTo>
                    <a:pt x="341185" y="75425"/>
                  </a:lnTo>
                  <a:lnTo>
                    <a:pt x="356285" y="72415"/>
                  </a:lnTo>
                  <a:lnTo>
                    <a:pt x="362331" y="67868"/>
                  </a:lnTo>
                  <a:lnTo>
                    <a:pt x="369887" y="64871"/>
                  </a:lnTo>
                  <a:lnTo>
                    <a:pt x="372897" y="58839"/>
                  </a:lnTo>
                  <a:lnTo>
                    <a:pt x="377431" y="51295"/>
                  </a:lnTo>
                  <a:lnTo>
                    <a:pt x="378942" y="45262"/>
                  </a:lnTo>
                  <a:lnTo>
                    <a:pt x="380441" y="37706"/>
                  </a:lnTo>
                  <a:close/>
                </a:path>
              </a:pathLst>
            </a:custGeom>
            <a:solidFill>
              <a:srgbClr val="5496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70787" y="1838121"/>
              <a:ext cx="584835" cy="77470"/>
            </a:xfrm>
            <a:custGeom>
              <a:avLst/>
              <a:gdLst/>
              <a:ahLst/>
              <a:cxnLst/>
              <a:rect l="l" t="t" r="r" b="b"/>
              <a:pathLst>
                <a:path w="584834" h="77469">
                  <a:moveTo>
                    <a:pt x="332130" y="0"/>
                  </a:moveTo>
                  <a:lnTo>
                    <a:pt x="246087" y="0"/>
                  </a:lnTo>
                  <a:lnTo>
                    <a:pt x="241541" y="1485"/>
                  </a:lnTo>
                  <a:lnTo>
                    <a:pt x="221932" y="1485"/>
                  </a:lnTo>
                  <a:lnTo>
                    <a:pt x="217385" y="2997"/>
                  </a:lnTo>
                  <a:lnTo>
                    <a:pt x="211366" y="2997"/>
                  </a:lnTo>
                  <a:lnTo>
                    <a:pt x="205320" y="4508"/>
                  </a:lnTo>
                  <a:lnTo>
                    <a:pt x="199275" y="4508"/>
                  </a:lnTo>
                  <a:lnTo>
                    <a:pt x="194754" y="6032"/>
                  </a:lnTo>
                  <a:lnTo>
                    <a:pt x="182664" y="6032"/>
                  </a:lnTo>
                  <a:lnTo>
                    <a:pt x="176644" y="7518"/>
                  </a:lnTo>
                  <a:lnTo>
                    <a:pt x="172097" y="7518"/>
                  </a:lnTo>
                  <a:lnTo>
                    <a:pt x="166052" y="9029"/>
                  </a:lnTo>
                  <a:lnTo>
                    <a:pt x="160032" y="9029"/>
                  </a:lnTo>
                  <a:lnTo>
                    <a:pt x="150977" y="12065"/>
                  </a:lnTo>
                  <a:lnTo>
                    <a:pt x="144932" y="12065"/>
                  </a:lnTo>
                  <a:lnTo>
                    <a:pt x="140385" y="13550"/>
                  </a:lnTo>
                  <a:lnTo>
                    <a:pt x="134378" y="15062"/>
                  </a:lnTo>
                  <a:lnTo>
                    <a:pt x="129832" y="16573"/>
                  </a:lnTo>
                  <a:lnTo>
                    <a:pt x="125310" y="16573"/>
                  </a:lnTo>
                  <a:lnTo>
                    <a:pt x="120776" y="18097"/>
                  </a:lnTo>
                  <a:lnTo>
                    <a:pt x="114731" y="19583"/>
                  </a:lnTo>
                  <a:lnTo>
                    <a:pt x="111721" y="21094"/>
                  </a:lnTo>
                  <a:lnTo>
                    <a:pt x="107175" y="22606"/>
                  </a:lnTo>
                  <a:lnTo>
                    <a:pt x="101155" y="24130"/>
                  </a:lnTo>
                  <a:lnTo>
                    <a:pt x="92100" y="27127"/>
                  </a:lnTo>
                  <a:lnTo>
                    <a:pt x="83019" y="28638"/>
                  </a:lnTo>
                  <a:lnTo>
                    <a:pt x="75488" y="31648"/>
                  </a:lnTo>
                  <a:lnTo>
                    <a:pt x="57353" y="37706"/>
                  </a:lnTo>
                  <a:lnTo>
                    <a:pt x="51333" y="40716"/>
                  </a:lnTo>
                  <a:lnTo>
                    <a:pt x="43776" y="45224"/>
                  </a:lnTo>
                  <a:lnTo>
                    <a:pt x="36233" y="48260"/>
                  </a:lnTo>
                  <a:lnTo>
                    <a:pt x="24130" y="54292"/>
                  </a:lnTo>
                  <a:lnTo>
                    <a:pt x="12065" y="63322"/>
                  </a:lnTo>
                  <a:lnTo>
                    <a:pt x="7531" y="66357"/>
                  </a:lnTo>
                  <a:lnTo>
                    <a:pt x="3009" y="70878"/>
                  </a:lnTo>
                  <a:lnTo>
                    <a:pt x="0" y="75387"/>
                  </a:lnTo>
                  <a:lnTo>
                    <a:pt x="291363" y="75387"/>
                  </a:lnTo>
                  <a:lnTo>
                    <a:pt x="303466" y="76911"/>
                  </a:lnTo>
                  <a:lnTo>
                    <a:pt x="584263" y="76911"/>
                  </a:lnTo>
                  <a:lnTo>
                    <a:pt x="578243" y="72390"/>
                  </a:lnTo>
                  <a:lnTo>
                    <a:pt x="573697" y="69354"/>
                  </a:lnTo>
                  <a:lnTo>
                    <a:pt x="564642" y="60325"/>
                  </a:lnTo>
                  <a:lnTo>
                    <a:pt x="557098" y="55803"/>
                  </a:lnTo>
                  <a:lnTo>
                    <a:pt x="529932" y="42227"/>
                  </a:lnTo>
                  <a:lnTo>
                    <a:pt x="522376" y="39192"/>
                  </a:lnTo>
                  <a:lnTo>
                    <a:pt x="514819" y="34671"/>
                  </a:lnTo>
                  <a:lnTo>
                    <a:pt x="507276" y="33159"/>
                  </a:lnTo>
                  <a:lnTo>
                    <a:pt x="501230" y="30162"/>
                  </a:lnTo>
                  <a:lnTo>
                    <a:pt x="498221" y="30162"/>
                  </a:lnTo>
                  <a:lnTo>
                    <a:pt x="484619" y="25615"/>
                  </a:lnTo>
                  <a:lnTo>
                    <a:pt x="480098" y="25615"/>
                  </a:lnTo>
                  <a:lnTo>
                    <a:pt x="475564" y="22606"/>
                  </a:lnTo>
                  <a:lnTo>
                    <a:pt x="471043" y="22606"/>
                  </a:lnTo>
                  <a:lnTo>
                    <a:pt x="464997" y="19583"/>
                  </a:lnTo>
                  <a:lnTo>
                    <a:pt x="460451" y="19583"/>
                  </a:lnTo>
                  <a:lnTo>
                    <a:pt x="451396" y="16573"/>
                  </a:lnTo>
                  <a:lnTo>
                    <a:pt x="445376" y="15062"/>
                  </a:lnTo>
                  <a:lnTo>
                    <a:pt x="440842" y="15062"/>
                  </a:lnTo>
                  <a:lnTo>
                    <a:pt x="434797" y="12065"/>
                  </a:lnTo>
                  <a:lnTo>
                    <a:pt x="430275" y="12065"/>
                  </a:lnTo>
                  <a:lnTo>
                    <a:pt x="424230" y="10541"/>
                  </a:lnTo>
                  <a:lnTo>
                    <a:pt x="418185" y="10541"/>
                  </a:lnTo>
                  <a:lnTo>
                    <a:pt x="412165" y="9029"/>
                  </a:lnTo>
                  <a:lnTo>
                    <a:pt x="407619" y="9029"/>
                  </a:lnTo>
                  <a:lnTo>
                    <a:pt x="401574" y="7518"/>
                  </a:lnTo>
                  <a:lnTo>
                    <a:pt x="397065" y="7518"/>
                  </a:lnTo>
                  <a:lnTo>
                    <a:pt x="391020" y="6032"/>
                  </a:lnTo>
                  <a:lnTo>
                    <a:pt x="386499" y="6032"/>
                  </a:lnTo>
                  <a:lnTo>
                    <a:pt x="378955" y="4508"/>
                  </a:lnTo>
                  <a:lnTo>
                    <a:pt x="374408" y="4508"/>
                  </a:lnTo>
                  <a:lnTo>
                    <a:pt x="368388" y="2997"/>
                  </a:lnTo>
                  <a:lnTo>
                    <a:pt x="362343" y="2997"/>
                  </a:lnTo>
                  <a:lnTo>
                    <a:pt x="356298" y="1485"/>
                  </a:lnTo>
                  <a:lnTo>
                    <a:pt x="339686" y="1485"/>
                  </a:lnTo>
                  <a:close/>
                </a:path>
              </a:pathLst>
            </a:custGeom>
            <a:solidFill>
              <a:srgbClr val="FAF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17486" y="1492669"/>
              <a:ext cx="160058" cy="159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05421" y="856132"/>
              <a:ext cx="1362075" cy="878205"/>
            </a:xfrm>
            <a:custGeom>
              <a:avLst/>
              <a:gdLst/>
              <a:ahLst/>
              <a:cxnLst/>
              <a:rect l="l" t="t" r="r" b="b"/>
              <a:pathLst>
                <a:path w="1362075" h="878205">
                  <a:moveTo>
                    <a:pt x="84543" y="479666"/>
                  </a:moveTo>
                  <a:lnTo>
                    <a:pt x="0" y="479666"/>
                  </a:lnTo>
                  <a:lnTo>
                    <a:pt x="0" y="518883"/>
                  </a:lnTo>
                  <a:lnTo>
                    <a:pt x="84543" y="518883"/>
                  </a:lnTo>
                  <a:lnTo>
                    <a:pt x="84543" y="479666"/>
                  </a:lnTo>
                  <a:close/>
                </a:path>
                <a:path w="1362075" h="878205">
                  <a:moveTo>
                    <a:pt x="90576" y="0"/>
                  </a:moveTo>
                  <a:lnTo>
                    <a:pt x="34721" y="0"/>
                  </a:lnTo>
                  <a:lnTo>
                    <a:pt x="34721" y="36195"/>
                  </a:lnTo>
                  <a:lnTo>
                    <a:pt x="90576" y="36195"/>
                  </a:lnTo>
                  <a:lnTo>
                    <a:pt x="90576" y="0"/>
                  </a:lnTo>
                  <a:close/>
                </a:path>
                <a:path w="1362075" h="878205">
                  <a:moveTo>
                    <a:pt x="92087" y="191566"/>
                  </a:moveTo>
                  <a:lnTo>
                    <a:pt x="36220" y="191566"/>
                  </a:lnTo>
                  <a:lnTo>
                    <a:pt x="36220" y="229273"/>
                  </a:lnTo>
                  <a:lnTo>
                    <a:pt x="92087" y="229273"/>
                  </a:lnTo>
                  <a:lnTo>
                    <a:pt x="92087" y="191566"/>
                  </a:lnTo>
                  <a:close/>
                </a:path>
                <a:path w="1362075" h="878205">
                  <a:moveTo>
                    <a:pt x="96621" y="98044"/>
                  </a:moveTo>
                  <a:lnTo>
                    <a:pt x="0" y="98044"/>
                  </a:lnTo>
                  <a:lnTo>
                    <a:pt x="0" y="135750"/>
                  </a:lnTo>
                  <a:lnTo>
                    <a:pt x="96621" y="135750"/>
                  </a:lnTo>
                  <a:lnTo>
                    <a:pt x="96621" y="98044"/>
                  </a:lnTo>
                  <a:close/>
                </a:path>
                <a:path w="1362075" h="878205">
                  <a:moveTo>
                    <a:pt x="101155" y="289598"/>
                  </a:moveTo>
                  <a:lnTo>
                    <a:pt x="31711" y="289598"/>
                  </a:lnTo>
                  <a:lnTo>
                    <a:pt x="31711" y="324294"/>
                  </a:lnTo>
                  <a:lnTo>
                    <a:pt x="101155" y="324294"/>
                  </a:lnTo>
                  <a:lnTo>
                    <a:pt x="101155" y="289598"/>
                  </a:lnTo>
                  <a:close/>
                </a:path>
                <a:path w="1362075" h="878205">
                  <a:moveTo>
                    <a:pt x="102666" y="384632"/>
                  </a:moveTo>
                  <a:lnTo>
                    <a:pt x="30200" y="384632"/>
                  </a:lnTo>
                  <a:lnTo>
                    <a:pt x="30200" y="419328"/>
                  </a:lnTo>
                  <a:lnTo>
                    <a:pt x="102666" y="419328"/>
                  </a:lnTo>
                  <a:lnTo>
                    <a:pt x="102666" y="384632"/>
                  </a:lnTo>
                  <a:close/>
                </a:path>
                <a:path w="1362075" h="878205">
                  <a:moveTo>
                    <a:pt x="327609" y="782866"/>
                  </a:moveTo>
                  <a:lnTo>
                    <a:pt x="286842" y="782866"/>
                  </a:lnTo>
                  <a:lnTo>
                    <a:pt x="286842" y="849236"/>
                  </a:lnTo>
                  <a:lnTo>
                    <a:pt x="327609" y="849236"/>
                  </a:lnTo>
                  <a:lnTo>
                    <a:pt x="327609" y="782866"/>
                  </a:lnTo>
                  <a:close/>
                </a:path>
                <a:path w="1362075" h="878205">
                  <a:moveTo>
                    <a:pt x="434797" y="782866"/>
                  </a:moveTo>
                  <a:lnTo>
                    <a:pt x="395554" y="782866"/>
                  </a:lnTo>
                  <a:lnTo>
                    <a:pt x="395554" y="850747"/>
                  </a:lnTo>
                  <a:lnTo>
                    <a:pt x="434797" y="850747"/>
                  </a:lnTo>
                  <a:lnTo>
                    <a:pt x="434797" y="782866"/>
                  </a:lnTo>
                  <a:close/>
                </a:path>
                <a:path w="1362075" h="878205">
                  <a:moveTo>
                    <a:pt x="535952" y="785876"/>
                  </a:moveTo>
                  <a:lnTo>
                    <a:pt x="496697" y="785876"/>
                  </a:lnTo>
                  <a:lnTo>
                    <a:pt x="496697" y="849236"/>
                  </a:lnTo>
                  <a:lnTo>
                    <a:pt x="535952" y="849236"/>
                  </a:lnTo>
                  <a:lnTo>
                    <a:pt x="535952" y="785876"/>
                  </a:lnTo>
                  <a:close/>
                </a:path>
                <a:path w="1362075" h="878205">
                  <a:moveTo>
                    <a:pt x="640143" y="782866"/>
                  </a:moveTo>
                  <a:lnTo>
                    <a:pt x="600887" y="782866"/>
                  </a:lnTo>
                  <a:lnTo>
                    <a:pt x="600887" y="850747"/>
                  </a:lnTo>
                  <a:lnTo>
                    <a:pt x="640143" y="850747"/>
                  </a:lnTo>
                  <a:lnTo>
                    <a:pt x="640143" y="782866"/>
                  </a:lnTo>
                  <a:close/>
                </a:path>
                <a:path w="1362075" h="878205">
                  <a:moveTo>
                    <a:pt x="744308" y="781342"/>
                  </a:moveTo>
                  <a:lnTo>
                    <a:pt x="705053" y="781342"/>
                  </a:lnTo>
                  <a:lnTo>
                    <a:pt x="705053" y="877887"/>
                  </a:lnTo>
                  <a:lnTo>
                    <a:pt x="744308" y="877887"/>
                  </a:lnTo>
                  <a:lnTo>
                    <a:pt x="744308" y="781342"/>
                  </a:lnTo>
                  <a:close/>
                </a:path>
                <a:path w="1362075" h="878205">
                  <a:moveTo>
                    <a:pt x="850011" y="776833"/>
                  </a:moveTo>
                  <a:lnTo>
                    <a:pt x="809244" y="776833"/>
                  </a:lnTo>
                  <a:lnTo>
                    <a:pt x="809244" y="843203"/>
                  </a:lnTo>
                  <a:lnTo>
                    <a:pt x="850011" y="843203"/>
                  </a:lnTo>
                  <a:lnTo>
                    <a:pt x="850011" y="776833"/>
                  </a:lnTo>
                  <a:close/>
                </a:path>
                <a:path w="1362075" h="878205">
                  <a:moveTo>
                    <a:pt x="954176" y="773811"/>
                  </a:moveTo>
                  <a:lnTo>
                    <a:pt x="913409" y="773811"/>
                  </a:lnTo>
                  <a:lnTo>
                    <a:pt x="913409" y="841679"/>
                  </a:lnTo>
                  <a:lnTo>
                    <a:pt x="954176" y="841679"/>
                  </a:lnTo>
                  <a:lnTo>
                    <a:pt x="954176" y="773811"/>
                  </a:lnTo>
                  <a:close/>
                </a:path>
                <a:path w="1362075" h="878205">
                  <a:moveTo>
                    <a:pt x="1058329" y="770788"/>
                  </a:moveTo>
                  <a:lnTo>
                    <a:pt x="1017562" y="770788"/>
                  </a:lnTo>
                  <a:lnTo>
                    <a:pt x="1017562" y="840168"/>
                  </a:lnTo>
                  <a:lnTo>
                    <a:pt x="1058329" y="840168"/>
                  </a:lnTo>
                  <a:lnTo>
                    <a:pt x="1058329" y="770788"/>
                  </a:lnTo>
                  <a:close/>
                </a:path>
                <a:path w="1362075" h="878205">
                  <a:moveTo>
                    <a:pt x="1153464" y="767778"/>
                  </a:moveTo>
                  <a:lnTo>
                    <a:pt x="1114209" y="767778"/>
                  </a:lnTo>
                  <a:lnTo>
                    <a:pt x="1114209" y="837171"/>
                  </a:lnTo>
                  <a:lnTo>
                    <a:pt x="1153464" y="837171"/>
                  </a:lnTo>
                  <a:lnTo>
                    <a:pt x="1153464" y="767778"/>
                  </a:lnTo>
                  <a:close/>
                </a:path>
                <a:path w="1362075" h="878205">
                  <a:moveTo>
                    <a:pt x="1257617" y="764755"/>
                  </a:moveTo>
                  <a:lnTo>
                    <a:pt x="1218361" y="764755"/>
                  </a:lnTo>
                  <a:lnTo>
                    <a:pt x="1218361" y="871855"/>
                  </a:lnTo>
                  <a:lnTo>
                    <a:pt x="1257617" y="871855"/>
                  </a:lnTo>
                  <a:lnTo>
                    <a:pt x="1257617" y="764755"/>
                  </a:lnTo>
                  <a:close/>
                </a:path>
                <a:path w="1362075" h="878205">
                  <a:moveTo>
                    <a:pt x="1361808" y="761746"/>
                  </a:moveTo>
                  <a:lnTo>
                    <a:pt x="1322552" y="761746"/>
                  </a:lnTo>
                  <a:lnTo>
                    <a:pt x="1322552" y="829614"/>
                  </a:lnTo>
                  <a:lnTo>
                    <a:pt x="1361808" y="829614"/>
                  </a:lnTo>
                  <a:lnTo>
                    <a:pt x="1361808" y="761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19722" y="456399"/>
              <a:ext cx="67945" cy="1504315"/>
            </a:xfrm>
            <a:custGeom>
              <a:avLst/>
              <a:gdLst/>
              <a:ahLst/>
              <a:cxnLst/>
              <a:rect l="l" t="t" r="r" b="b"/>
              <a:pathLst>
                <a:path w="67945" h="1504314">
                  <a:moveTo>
                    <a:pt x="67932" y="0"/>
                  </a:moveTo>
                  <a:lnTo>
                    <a:pt x="0" y="0"/>
                  </a:lnTo>
                  <a:lnTo>
                    <a:pt x="0" y="1503883"/>
                  </a:lnTo>
                  <a:lnTo>
                    <a:pt x="67932" y="1503883"/>
                  </a:lnTo>
                  <a:lnTo>
                    <a:pt x="679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88454" y="1527378"/>
              <a:ext cx="55880" cy="54610"/>
            </a:xfrm>
            <a:custGeom>
              <a:avLst/>
              <a:gdLst/>
              <a:ahLst/>
              <a:cxnLst/>
              <a:rect l="l" t="t" r="r" b="b"/>
              <a:pathLst>
                <a:path w="55879" h="54609">
                  <a:moveTo>
                    <a:pt x="31711" y="0"/>
                  </a:moveTo>
                  <a:lnTo>
                    <a:pt x="21120" y="0"/>
                  </a:lnTo>
                  <a:lnTo>
                    <a:pt x="12065" y="3009"/>
                  </a:lnTo>
                  <a:lnTo>
                    <a:pt x="4521" y="10553"/>
                  </a:lnTo>
                  <a:lnTo>
                    <a:pt x="1511" y="15074"/>
                  </a:lnTo>
                  <a:lnTo>
                    <a:pt x="0" y="19596"/>
                  </a:lnTo>
                  <a:lnTo>
                    <a:pt x="0" y="31661"/>
                  </a:lnTo>
                  <a:lnTo>
                    <a:pt x="1511" y="37718"/>
                  </a:lnTo>
                  <a:lnTo>
                    <a:pt x="4521" y="40716"/>
                  </a:lnTo>
                  <a:lnTo>
                    <a:pt x="7556" y="46748"/>
                  </a:lnTo>
                  <a:lnTo>
                    <a:pt x="12065" y="48272"/>
                  </a:lnTo>
                  <a:lnTo>
                    <a:pt x="21120" y="54305"/>
                  </a:lnTo>
                  <a:lnTo>
                    <a:pt x="31711" y="54305"/>
                  </a:lnTo>
                  <a:lnTo>
                    <a:pt x="37731" y="51269"/>
                  </a:lnTo>
                  <a:lnTo>
                    <a:pt x="40767" y="48272"/>
                  </a:lnTo>
                  <a:lnTo>
                    <a:pt x="46786" y="46748"/>
                  </a:lnTo>
                  <a:lnTo>
                    <a:pt x="49822" y="40716"/>
                  </a:lnTo>
                  <a:lnTo>
                    <a:pt x="52832" y="37718"/>
                  </a:lnTo>
                  <a:lnTo>
                    <a:pt x="54343" y="31661"/>
                  </a:lnTo>
                  <a:lnTo>
                    <a:pt x="55867" y="27139"/>
                  </a:lnTo>
                  <a:lnTo>
                    <a:pt x="54343" y="19596"/>
                  </a:lnTo>
                  <a:lnTo>
                    <a:pt x="52832" y="15074"/>
                  </a:lnTo>
                  <a:lnTo>
                    <a:pt x="49822" y="10553"/>
                  </a:lnTo>
                  <a:lnTo>
                    <a:pt x="46786" y="7518"/>
                  </a:lnTo>
                  <a:lnTo>
                    <a:pt x="40767" y="3009"/>
                  </a:lnTo>
                  <a:lnTo>
                    <a:pt x="37731" y="14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37740" y="1071829"/>
              <a:ext cx="139065" cy="97155"/>
            </a:xfrm>
            <a:custGeom>
              <a:avLst/>
              <a:gdLst/>
              <a:ahLst/>
              <a:cxnLst/>
              <a:rect l="l" t="t" r="r" b="b"/>
              <a:pathLst>
                <a:path w="139065" h="97155">
                  <a:moveTo>
                    <a:pt x="1498" y="0"/>
                  </a:moveTo>
                  <a:lnTo>
                    <a:pt x="0" y="96532"/>
                  </a:lnTo>
                  <a:lnTo>
                    <a:pt x="138912" y="96532"/>
                  </a:lnTo>
                  <a:lnTo>
                    <a:pt x="14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47243" y="507682"/>
              <a:ext cx="119265" cy="1191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41210" y="703770"/>
              <a:ext cx="120776" cy="11916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38188" y="1483639"/>
              <a:ext cx="122300" cy="1221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33654" y="1679714"/>
              <a:ext cx="120789" cy="1221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4373867" y="2054517"/>
            <a:ext cx="1669732" cy="1738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32008" y="2596341"/>
            <a:ext cx="1094105" cy="307975"/>
          </a:xfrm>
          <a:custGeom>
            <a:avLst/>
            <a:gdLst/>
            <a:ahLst/>
            <a:cxnLst/>
            <a:rect l="l" t="t" r="r" b="b"/>
            <a:pathLst>
              <a:path w="1094104" h="307975">
                <a:moveTo>
                  <a:pt x="710938" y="252189"/>
                </a:moveTo>
                <a:lnTo>
                  <a:pt x="705916" y="247611"/>
                </a:lnTo>
                <a:lnTo>
                  <a:pt x="698656" y="245214"/>
                </a:lnTo>
                <a:lnTo>
                  <a:pt x="689173" y="245006"/>
                </a:lnTo>
                <a:lnTo>
                  <a:pt x="680750" y="245390"/>
                </a:lnTo>
                <a:lnTo>
                  <a:pt x="669705" y="246855"/>
                </a:lnTo>
                <a:lnTo>
                  <a:pt x="656037" y="249401"/>
                </a:lnTo>
                <a:lnTo>
                  <a:pt x="639747" y="253028"/>
                </a:lnTo>
                <a:lnTo>
                  <a:pt x="620864" y="257364"/>
                </a:lnTo>
                <a:lnTo>
                  <a:pt x="599409" y="262041"/>
                </a:lnTo>
                <a:lnTo>
                  <a:pt x="548785" y="272410"/>
                </a:lnTo>
                <a:lnTo>
                  <a:pt x="490337" y="282213"/>
                </a:lnTo>
                <a:lnTo>
                  <a:pt x="426511" y="289527"/>
                </a:lnTo>
                <a:lnTo>
                  <a:pt x="359885" y="294384"/>
                </a:lnTo>
                <a:lnTo>
                  <a:pt x="293030" y="296836"/>
                </a:lnTo>
                <a:lnTo>
                  <a:pt x="260096" y="296959"/>
                </a:lnTo>
                <a:lnTo>
                  <a:pt x="228273" y="296093"/>
                </a:lnTo>
                <a:lnTo>
                  <a:pt x="167965" y="291391"/>
                </a:lnTo>
                <a:lnTo>
                  <a:pt x="115209" y="283179"/>
                </a:lnTo>
                <a:lnTo>
                  <a:pt x="73130" y="271918"/>
                </a:lnTo>
                <a:lnTo>
                  <a:pt x="31384" y="251194"/>
                </a:lnTo>
                <a:lnTo>
                  <a:pt x="15049" y="220342"/>
                </a:lnTo>
                <a:lnTo>
                  <a:pt x="17206" y="212607"/>
                </a:lnTo>
                <a:lnTo>
                  <a:pt x="47615" y="184326"/>
                </a:lnTo>
                <a:lnTo>
                  <a:pt x="89879" y="160269"/>
                </a:lnTo>
                <a:lnTo>
                  <a:pt x="146637" y="134869"/>
                </a:lnTo>
                <a:lnTo>
                  <a:pt x="216265" y="109401"/>
                </a:lnTo>
                <a:lnTo>
                  <a:pt x="253508" y="98368"/>
                </a:lnTo>
                <a:lnTo>
                  <a:pt x="291994" y="88739"/>
                </a:lnTo>
                <a:lnTo>
                  <a:pt x="331725" y="80518"/>
                </a:lnTo>
                <a:lnTo>
                  <a:pt x="372876" y="73828"/>
                </a:lnTo>
                <a:lnTo>
                  <a:pt x="415623" y="68795"/>
                </a:lnTo>
                <a:lnTo>
                  <a:pt x="459965" y="65416"/>
                </a:lnTo>
                <a:lnTo>
                  <a:pt x="505905" y="63691"/>
                </a:lnTo>
                <a:lnTo>
                  <a:pt x="552083" y="63864"/>
                </a:lnTo>
                <a:lnTo>
                  <a:pt x="597141" y="66170"/>
                </a:lnTo>
                <a:lnTo>
                  <a:pt x="641079" y="70611"/>
                </a:lnTo>
                <a:lnTo>
                  <a:pt x="683894" y="77186"/>
                </a:lnTo>
                <a:lnTo>
                  <a:pt x="724435" y="85498"/>
                </a:lnTo>
                <a:lnTo>
                  <a:pt x="761535" y="95151"/>
                </a:lnTo>
                <a:lnTo>
                  <a:pt x="825419" y="118472"/>
                </a:lnTo>
                <a:lnTo>
                  <a:pt x="878883" y="144428"/>
                </a:lnTo>
                <a:lnTo>
                  <a:pt x="925282" y="170316"/>
                </a:lnTo>
                <a:lnTo>
                  <a:pt x="945864" y="182701"/>
                </a:lnTo>
                <a:lnTo>
                  <a:pt x="964749" y="193993"/>
                </a:lnTo>
                <a:lnTo>
                  <a:pt x="981937" y="204192"/>
                </a:lnTo>
                <a:lnTo>
                  <a:pt x="997430" y="213300"/>
                </a:lnTo>
                <a:lnTo>
                  <a:pt x="1010780" y="221210"/>
                </a:lnTo>
                <a:lnTo>
                  <a:pt x="1021537" y="227814"/>
                </a:lnTo>
                <a:lnTo>
                  <a:pt x="1029702" y="233112"/>
                </a:lnTo>
                <a:lnTo>
                  <a:pt x="1035274" y="237102"/>
                </a:lnTo>
                <a:lnTo>
                  <a:pt x="1036279" y="240094"/>
                </a:lnTo>
                <a:lnTo>
                  <a:pt x="1030754" y="242391"/>
                </a:lnTo>
                <a:lnTo>
                  <a:pt x="977021" y="245382"/>
                </a:lnTo>
                <a:lnTo>
                  <a:pt x="923442" y="245943"/>
                </a:lnTo>
                <a:lnTo>
                  <a:pt x="860177" y="246041"/>
                </a:lnTo>
                <a:lnTo>
                  <a:pt x="825297" y="246100"/>
                </a:lnTo>
                <a:lnTo>
                  <a:pt x="788314" y="246194"/>
                </a:lnTo>
                <a:lnTo>
                  <a:pt x="749226" y="246322"/>
                </a:lnTo>
                <a:lnTo>
                  <a:pt x="708490" y="246004"/>
                </a:lnTo>
                <a:lnTo>
                  <a:pt x="666575" y="244768"/>
                </a:lnTo>
                <a:lnTo>
                  <a:pt x="623480" y="242613"/>
                </a:lnTo>
                <a:lnTo>
                  <a:pt x="579202" y="239540"/>
                </a:lnTo>
                <a:lnTo>
                  <a:pt x="535438" y="235145"/>
                </a:lnTo>
                <a:lnTo>
                  <a:pt x="493883" y="229026"/>
                </a:lnTo>
                <a:lnTo>
                  <a:pt x="454535" y="221185"/>
                </a:lnTo>
                <a:lnTo>
                  <a:pt x="417395" y="211623"/>
                </a:lnTo>
                <a:lnTo>
                  <a:pt x="352430" y="189194"/>
                </a:lnTo>
                <a:lnTo>
                  <a:pt x="301654" y="163590"/>
                </a:lnTo>
                <a:lnTo>
                  <a:pt x="265017" y="137633"/>
                </a:lnTo>
                <a:lnTo>
                  <a:pt x="235681" y="103796"/>
                </a:lnTo>
                <a:lnTo>
                  <a:pt x="258483" y="63262"/>
                </a:lnTo>
                <a:lnTo>
                  <a:pt x="299419" y="51534"/>
                </a:lnTo>
                <a:lnTo>
                  <a:pt x="360321" y="36232"/>
                </a:lnTo>
                <a:lnTo>
                  <a:pt x="435738" y="20662"/>
                </a:lnTo>
                <a:lnTo>
                  <a:pt x="476850" y="14020"/>
                </a:lnTo>
                <a:lnTo>
                  <a:pt x="520231" y="8141"/>
                </a:lnTo>
                <a:lnTo>
                  <a:pt x="565075" y="3569"/>
                </a:lnTo>
                <a:lnTo>
                  <a:pt x="610580" y="856"/>
                </a:lnTo>
                <a:lnTo>
                  <a:pt x="656744" y="0"/>
                </a:lnTo>
                <a:lnTo>
                  <a:pt x="703568" y="999"/>
                </a:lnTo>
                <a:lnTo>
                  <a:pt x="749222" y="3779"/>
                </a:lnTo>
                <a:lnTo>
                  <a:pt x="791885" y="8251"/>
                </a:lnTo>
                <a:lnTo>
                  <a:pt x="831556" y="14416"/>
                </a:lnTo>
                <a:lnTo>
                  <a:pt x="901453" y="31004"/>
                </a:lnTo>
                <a:lnTo>
                  <a:pt x="956083" y="48632"/>
                </a:lnTo>
                <a:lnTo>
                  <a:pt x="995276" y="66410"/>
                </a:lnTo>
                <a:lnTo>
                  <a:pt x="1028658" y="92668"/>
                </a:lnTo>
                <a:lnTo>
                  <a:pt x="1018420" y="134672"/>
                </a:lnTo>
                <a:lnTo>
                  <a:pt x="964349" y="156986"/>
                </a:lnTo>
                <a:lnTo>
                  <a:pt x="905710" y="175222"/>
                </a:lnTo>
                <a:lnTo>
                  <a:pt x="829195" y="196035"/>
                </a:lnTo>
                <a:lnTo>
                  <a:pt x="785941" y="206350"/>
                </a:lnTo>
                <a:lnTo>
                  <a:pt x="739623" y="216438"/>
                </a:lnTo>
                <a:lnTo>
                  <a:pt x="690240" y="226302"/>
                </a:lnTo>
                <a:lnTo>
                  <a:pt x="638690" y="235710"/>
                </a:lnTo>
                <a:lnTo>
                  <a:pt x="585873" y="244430"/>
                </a:lnTo>
                <a:lnTo>
                  <a:pt x="531789" y="252463"/>
                </a:lnTo>
                <a:lnTo>
                  <a:pt x="476436" y="259809"/>
                </a:lnTo>
                <a:lnTo>
                  <a:pt x="420967" y="266458"/>
                </a:lnTo>
                <a:lnTo>
                  <a:pt x="366534" y="272388"/>
                </a:lnTo>
                <a:lnTo>
                  <a:pt x="313139" y="277597"/>
                </a:lnTo>
                <a:lnTo>
                  <a:pt x="260783" y="282088"/>
                </a:lnTo>
                <a:lnTo>
                  <a:pt x="211394" y="285235"/>
                </a:lnTo>
                <a:lnTo>
                  <a:pt x="166907" y="286405"/>
                </a:lnTo>
                <a:lnTo>
                  <a:pt x="127324" y="285598"/>
                </a:lnTo>
                <a:lnTo>
                  <a:pt x="63403" y="277960"/>
                </a:lnTo>
                <a:lnTo>
                  <a:pt x="22837" y="261725"/>
                </a:lnTo>
                <a:lnTo>
                  <a:pt x="834" y="225668"/>
                </a:lnTo>
                <a:lnTo>
                  <a:pt x="0" y="213524"/>
                </a:lnTo>
                <a:lnTo>
                  <a:pt x="2167" y="201509"/>
                </a:lnTo>
                <a:lnTo>
                  <a:pt x="36763" y="163834"/>
                </a:lnTo>
                <a:lnTo>
                  <a:pt x="85810" y="136906"/>
                </a:lnTo>
                <a:lnTo>
                  <a:pt x="154195" y="109885"/>
                </a:lnTo>
                <a:lnTo>
                  <a:pt x="195549" y="96423"/>
                </a:lnTo>
                <a:lnTo>
                  <a:pt x="240596" y="83483"/>
                </a:lnTo>
                <a:lnTo>
                  <a:pt x="288257" y="71557"/>
                </a:lnTo>
                <a:lnTo>
                  <a:pt x="338531" y="60644"/>
                </a:lnTo>
                <a:lnTo>
                  <a:pt x="391418" y="50744"/>
                </a:lnTo>
                <a:lnTo>
                  <a:pt x="446146" y="42288"/>
                </a:lnTo>
                <a:lnTo>
                  <a:pt x="501942" y="35705"/>
                </a:lnTo>
                <a:lnTo>
                  <a:pt x="558807" y="30998"/>
                </a:lnTo>
                <a:lnTo>
                  <a:pt x="616741" y="28168"/>
                </a:lnTo>
                <a:lnTo>
                  <a:pt x="673817" y="26955"/>
                </a:lnTo>
                <a:lnTo>
                  <a:pt x="728106" y="27098"/>
                </a:lnTo>
                <a:lnTo>
                  <a:pt x="779607" y="28597"/>
                </a:lnTo>
                <a:lnTo>
                  <a:pt x="828321" y="31452"/>
                </a:lnTo>
                <a:lnTo>
                  <a:pt x="873444" y="35807"/>
                </a:lnTo>
                <a:lnTo>
                  <a:pt x="914182" y="41805"/>
                </a:lnTo>
                <a:lnTo>
                  <a:pt x="982509" y="58731"/>
                </a:lnTo>
                <a:lnTo>
                  <a:pt x="1033525" y="80525"/>
                </a:lnTo>
                <a:lnTo>
                  <a:pt x="1067479" y="105484"/>
                </a:lnTo>
                <a:lnTo>
                  <a:pt x="1091873" y="142153"/>
                </a:lnTo>
                <a:lnTo>
                  <a:pt x="1093899" y="152977"/>
                </a:lnTo>
                <a:lnTo>
                  <a:pt x="1092567" y="163257"/>
                </a:lnTo>
                <a:lnTo>
                  <a:pt x="1066536" y="191777"/>
                </a:lnTo>
                <a:lnTo>
                  <a:pt x="1028164" y="210728"/>
                </a:lnTo>
                <a:lnTo>
                  <a:pt x="969783" y="231893"/>
                </a:lnTo>
                <a:lnTo>
                  <a:pt x="896448" y="252872"/>
                </a:lnTo>
                <a:lnTo>
                  <a:pt x="856074" y="262395"/>
                </a:lnTo>
                <a:lnTo>
                  <a:pt x="813227" y="271274"/>
                </a:lnTo>
                <a:lnTo>
                  <a:pt x="768823" y="279005"/>
                </a:lnTo>
                <a:lnTo>
                  <a:pt x="723777" y="285075"/>
                </a:lnTo>
                <a:lnTo>
                  <a:pt x="678092" y="289485"/>
                </a:lnTo>
                <a:lnTo>
                  <a:pt x="631767" y="292236"/>
                </a:lnTo>
                <a:lnTo>
                  <a:pt x="585975" y="293170"/>
                </a:lnTo>
                <a:lnTo>
                  <a:pt x="541899" y="292118"/>
                </a:lnTo>
                <a:lnTo>
                  <a:pt x="499538" y="289082"/>
                </a:lnTo>
                <a:lnTo>
                  <a:pt x="458889" y="284062"/>
                </a:lnTo>
                <a:lnTo>
                  <a:pt x="420775" y="277605"/>
                </a:lnTo>
                <a:lnTo>
                  <a:pt x="354583" y="262022"/>
                </a:lnTo>
                <a:lnTo>
                  <a:pt x="301964" y="243197"/>
                </a:lnTo>
                <a:lnTo>
                  <a:pt x="264107" y="223057"/>
                </a:lnTo>
                <a:lnTo>
                  <a:pt x="234425" y="192673"/>
                </a:lnTo>
                <a:lnTo>
                  <a:pt x="261202" y="150121"/>
                </a:lnTo>
                <a:lnTo>
                  <a:pt x="309158" y="132836"/>
                </a:lnTo>
                <a:lnTo>
                  <a:pt x="379006" y="114280"/>
                </a:lnTo>
                <a:lnTo>
                  <a:pt x="422113" y="104479"/>
                </a:lnTo>
                <a:lnTo>
                  <a:pt x="469056" y="95236"/>
                </a:lnTo>
                <a:lnTo>
                  <a:pt x="518218" y="87460"/>
                </a:lnTo>
                <a:lnTo>
                  <a:pt x="569599" y="81149"/>
                </a:lnTo>
                <a:lnTo>
                  <a:pt x="623198" y="76306"/>
                </a:lnTo>
                <a:lnTo>
                  <a:pt x="676661" y="73721"/>
                </a:lnTo>
                <a:lnTo>
                  <a:pt x="727636" y="74197"/>
                </a:lnTo>
                <a:lnTo>
                  <a:pt x="776120" y="77735"/>
                </a:lnTo>
                <a:lnTo>
                  <a:pt x="822114" y="84335"/>
                </a:lnTo>
                <a:lnTo>
                  <a:pt x="864421" y="93021"/>
                </a:lnTo>
                <a:lnTo>
                  <a:pt x="901843" y="102821"/>
                </a:lnTo>
                <a:lnTo>
                  <a:pt x="962032" y="125760"/>
                </a:lnTo>
                <a:lnTo>
                  <a:pt x="1003206" y="149295"/>
                </a:lnTo>
                <a:lnTo>
                  <a:pt x="1030370" y="178855"/>
                </a:lnTo>
                <a:lnTo>
                  <a:pt x="993348" y="223053"/>
                </a:lnTo>
                <a:lnTo>
                  <a:pt x="953899" y="245260"/>
                </a:lnTo>
                <a:lnTo>
                  <a:pt x="898765" y="273379"/>
                </a:lnTo>
                <a:lnTo>
                  <a:pt x="827947" y="307414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14177" y="3368371"/>
            <a:ext cx="1115060" cy="391795"/>
          </a:xfrm>
          <a:custGeom>
            <a:avLst/>
            <a:gdLst/>
            <a:ahLst/>
            <a:cxnLst/>
            <a:rect l="l" t="t" r="r" b="b"/>
            <a:pathLst>
              <a:path w="1115060" h="391795">
                <a:moveTo>
                  <a:pt x="832554" y="199031"/>
                </a:moveTo>
                <a:lnTo>
                  <a:pt x="792237" y="201918"/>
                </a:lnTo>
                <a:lnTo>
                  <a:pt x="761232" y="210877"/>
                </a:lnTo>
                <a:lnTo>
                  <a:pt x="742001" y="216134"/>
                </a:lnTo>
                <a:lnTo>
                  <a:pt x="694951" y="227593"/>
                </a:lnTo>
                <a:lnTo>
                  <a:pt x="635882" y="239765"/>
                </a:lnTo>
                <a:lnTo>
                  <a:pt x="564199" y="252094"/>
                </a:lnTo>
                <a:lnTo>
                  <a:pt x="524352" y="258295"/>
                </a:lnTo>
                <a:lnTo>
                  <a:pt x="482795" y="264492"/>
                </a:lnTo>
                <a:lnTo>
                  <a:pt x="439528" y="270684"/>
                </a:lnTo>
                <a:lnTo>
                  <a:pt x="394550" y="276873"/>
                </a:lnTo>
                <a:lnTo>
                  <a:pt x="349644" y="282582"/>
                </a:lnTo>
                <a:lnTo>
                  <a:pt x="306586" y="287321"/>
                </a:lnTo>
                <a:lnTo>
                  <a:pt x="265376" y="291092"/>
                </a:lnTo>
                <a:lnTo>
                  <a:pt x="226016" y="293894"/>
                </a:lnTo>
                <a:lnTo>
                  <a:pt x="155379" y="295171"/>
                </a:lnTo>
                <a:lnTo>
                  <a:pt x="97217" y="289709"/>
                </a:lnTo>
                <a:lnTo>
                  <a:pt x="52950" y="278686"/>
                </a:lnTo>
                <a:lnTo>
                  <a:pt x="14533" y="254698"/>
                </a:lnTo>
                <a:lnTo>
                  <a:pt x="0" y="231832"/>
                </a:lnTo>
                <a:lnTo>
                  <a:pt x="306" y="224686"/>
                </a:lnTo>
                <a:lnTo>
                  <a:pt x="35688" y="191175"/>
                </a:lnTo>
                <a:lnTo>
                  <a:pt x="77881" y="169468"/>
                </a:lnTo>
                <a:lnTo>
                  <a:pt x="137392" y="144388"/>
                </a:lnTo>
                <a:lnTo>
                  <a:pt x="209664" y="120694"/>
                </a:lnTo>
                <a:lnTo>
                  <a:pt x="250303" y="109663"/>
                </a:lnTo>
                <a:lnTo>
                  <a:pt x="293656" y="99767"/>
                </a:lnTo>
                <a:lnTo>
                  <a:pt x="339446" y="91590"/>
                </a:lnTo>
                <a:lnTo>
                  <a:pt x="387670" y="85134"/>
                </a:lnTo>
                <a:lnTo>
                  <a:pt x="438330" y="80402"/>
                </a:lnTo>
                <a:lnTo>
                  <a:pt x="490116" y="77273"/>
                </a:lnTo>
                <a:lnTo>
                  <a:pt x="541711" y="75637"/>
                </a:lnTo>
                <a:lnTo>
                  <a:pt x="593116" y="75493"/>
                </a:lnTo>
                <a:lnTo>
                  <a:pt x="644333" y="76841"/>
                </a:lnTo>
                <a:lnTo>
                  <a:pt x="693798" y="79222"/>
                </a:lnTo>
                <a:lnTo>
                  <a:pt x="739956" y="82178"/>
                </a:lnTo>
                <a:lnTo>
                  <a:pt x="782807" y="85709"/>
                </a:lnTo>
                <a:lnTo>
                  <a:pt x="822351" y="89816"/>
                </a:lnTo>
                <a:lnTo>
                  <a:pt x="889985" y="99493"/>
                </a:lnTo>
                <a:lnTo>
                  <a:pt x="941327" y="110958"/>
                </a:lnTo>
                <a:lnTo>
                  <a:pt x="988761" y="131782"/>
                </a:lnTo>
                <a:lnTo>
                  <a:pt x="992789" y="171405"/>
                </a:lnTo>
                <a:lnTo>
                  <a:pt x="949366" y="195985"/>
                </a:lnTo>
                <a:lnTo>
                  <a:pt x="899782" y="213999"/>
                </a:lnTo>
                <a:lnTo>
                  <a:pt x="835534" y="231806"/>
                </a:lnTo>
                <a:lnTo>
                  <a:pt x="798022" y="240540"/>
                </a:lnTo>
                <a:lnTo>
                  <a:pt x="757756" y="248834"/>
                </a:lnTo>
                <a:lnTo>
                  <a:pt x="715584" y="256375"/>
                </a:lnTo>
                <a:lnTo>
                  <a:pt x="671505" y="263163"/>
                </a:lnTo>
                <a:lnTo>
                  <a:pt x="625519" y="269198"/>
                </a:lnTo>
                <a:lnTo>
                  <a:pt x="577771" y="274335"/>
                </a:lnTo>
                <a:lnTo>
                  <a:pt x="528410" y="278429"/>
                </a:lnTo>
                <a:lnTo>
                  <a:pt x="477434" y="281481"/>
                </a:lnTo>
                <a:lnTo>
                  <a:pt x="424843" y="283489"/>
                </a:lnTo>
                <a:lnTo>
                  <a:pt x="372405" y="284386"/>
                </a:lnTo>
                <a:lnTo>
                  <a:pt x="321882" y="284097"/>
                </a:lnTo>
                <a:lnTo>
                  <a:pt x="273274" y="282620"/>
                </a:lnTo>
                <a:lnTo>
                  <a:pt x="226584" y="279956"/>
                </a:lnTo>
                <a:lnTo>
                  <a:pt x="183248" y="275540"/>
                </a:lnTo>
                <a:lnTo>
                  <a:pt x="144713" y="268796"/>
                </a:lnTo>
                <a:lnTo>
                  <a:pt x="82039" y="248326"/>
                </a:lnTo>
                <a:lnTo>
                  <a:pt x="38745" y="220956"/>
                </a:lnTo>
                <a:lnTo>
                  <a:pt x="15032" y="189077"/>
                </a:lnTo>
                <a:lnTo>
                  <a:pt x="15085" y="139994"/>
                </a:lnTo>
                <a:lnTo>
                  <a:pt x="38639" y="109632"/>
                </a:lnTo>
                <a:lnTo>
                  <a:pt x="82541" y="81164"/>
                </a:lnTo>
                <a:lnTo>
                  <a:pt x="146154" y="54818"/>
                </a:lnTo>
                <a:lnTo>
                  <a:pt x="183475" y="42929"/>
                </a:lnTo>
                <a:lnTo>
                  <a:pt x="224176" y="31974"/>
                </a:lnTo>
                <a:lnTo>
                  <a:pt x="268258" y="21956"/>
                </a:lnTo>
                <a:lnTo>
                  <a:pt x="314936" y="13420"/>
                </a:lnTo>
                <a:lnTo>
                  <a:pt x="363423" y="6919"/>
                </a:lnTo>
                <a:lnTo>
                  <a:pt x="413719" y="2452"/>
                </a:lnTo>
                <a:lnTo>
                  <a:pt x="465824" y="18"/>
                </a:lnTo>
                <a:lnTo>
                  <a:pt x="518072" y="0"/>
                </a:lnTo>
                <a:lnTo>
                  <a:pt x="568788" y="2782"/>
                </a:lnTo>
                <a:lnTo>
                  <a:pt x="617971" y="8367"/>
                </a:lnTo>
                <a:lnTo>
                  <a:pt x="665621" y="16754"/>
                </a:lnTo>
                <a:lnTo>
                  <a:pt x="710889" y="26947"/>
                </a:lnTo>
                <a:lnTo>
                  <a:pt x="752916" y="37962"/>
                </a:lnTo>
                <a:lnTo>
                  <a:pt x="791702" y="49797"/>
                </a:lnTo>
                <a:lnTo>
                  <a:pt x="859387" y="75464"/>
                </a:lnTo>
                <a:lnTo>
                  <a:pt x="912942" y="101150"/>
                </a:lnTo>
                <a:lnTo>
                  <a:pt x="952126" y="125775"/>
                </a:lnTo>
                <a:lnTo>
                  <a:pt x="983153" y="153637"/>
                </a:lnTo>
                <a:lnTo>
                  <a:pt x="956276" y="190490"/>
                </a:lnTo>
                <a:lnTo>
                  <a:pt x="916506" y="203548"/>
                </a:lnTo>
                <a:lnTo>
                  <a:pt x="861741" y="216589"/>
                </a:lnTo>
                <a:lnTo>
                  <a:pt x="794247" y="228050"/>
                </a:lnTo>
                <a:lnTo>
                  <a:pt x="717911" y="237085"/>
                </a:lnTo>
                <a:lnTo>
                  <a:pt x="677878" y="240375"/>
                </a:lnTo>
                <a:lnTo>
                  <a:pt x="636603" y="242846"/>
                </a:lnTo>
                <a:lnTo>
                  <a:pt x="595034" y="244522"/>
                </a:lnTo>
                <a:lnTo>
                  <a:pt x="554109" y="245423"/>
                </a:lnTo>
                <a:lnTo>
                  <a:pt x="513829" y="245551"/>
                </a:lnTo>
                <a:lnTo>
                  <a:pt x="474192" y="244904"/>
                </a:lnTo>
                <a:lnTo>
                  <a:pt x="403352" y="241687"/>
                </a:lnTo>
                <a:lnTo>
                  <a:pt x="348081" y="236168"/>
                </a:lnTo>
                <a:lnTo>
                  <a:pt x="309355" y="229440"/>
                </a:lnTo>
                <a:lnTo>
                  <a:pt x="334303" y="195956"/>
                </a:lnTo>
                <a:lnTo>
                  <a:pt x="397775" y="176977"/>
                </a:lnTo>
                <a:lnTo>
                  <a:pt x="471020" y="159532"/>
                </a:lnTo>
                <a:lnTo>
                  <a:pt x="510735" y="151936"/>
                </a:lnTo>
                <a:lnTo>
                  <a:pt x="551750" y="145827"/>
                </a:lnTo>
                <a:lnTo>
                  <a:pt x="594064" y="141205"/>
                </a:lnTo>
                <a:lnTo>
                  <a:pt x="637676" y="138071"/>
                </a:lnTo>
                <a:lnTo>
                  <a:pt x="680944" y="136840"/>
                </a:lnTo>
                <a:lnTo>
                  <a:pt x="722226" y="137928"/>
                </a:lnTo>
                <a:lnTo>
                  <a:pt x="761523" y="141335"/>
                </a:lnTo>
                <a:lnTo>
                  <a:pt x="833247" y="154244"/>
                </a:lnTo>
                <a:lnTo>
                  <a:pt x="890664" y="170361"/>
                </a:lnTo>
                <a:lnTo>
                  <a:pt x="932945" y="188221"/>
                </a:lnTo>
                <a:lnTo>
                  <a:pt x="969001" y="211369"/>
                </a:lnTo>
                <a:lnTo>
                  <a:pt x="938216" y="246636"/>
                </a:lnTo>
                <a:lnTo>
                  <a:pt x="894852" y="259152"/>
                </a:lnTo>
                <a:lnTo>
                  <a:pt x="835091" y="274089"/>
                </a:lnTo>
                <a:lnTo>
                  <a:pt x="760092" y="290650"/>
                </a:lnTo>
                <a:lnTo>
                  <a:pt x="719267" y="297859"/>
                </a:lnTo>
                <a:lnTo>
                  <a:pt x="676598" y="304089"/>
                </a:lnTo>
                <a:lnTo>
                  <a:pt x="632086" y="309341"/>
                </a:lnTo>
                <a:lnTo>
                  <a:pt x="588406" y="312927"/>
                </a:lnTo>
                <a:lnTo>
                  <a:pt x="548225" y="314158"/>
                </a:lnTo>
                <a:lnTo>
                  <a:pt x="478356" y="309549"/>
                </a:lnTo>
                <a:lnTo>
                  <a:pt x="426770" y="298691"/>
                </a:lnTo>
                <a:lnTo>
                  <a:pt x="390561" y="277407"/>
                </a:lnTo>
                <a:lnTo>
                  <a:pt x="423233" y="243641"/>
                </a:lnTo>
                <a:lnTo>
                  <a:pt x="466975" y="230410"/>
                </a:lnTo>
                <a:lnTo>
                  <a:pt x="522567" y="217782"/>
                </a:lnTo>
                <a:lnTo>
                  <a:pt x="588668" y="206622"/>
                </a:lnTo>
                <a:lnTo>
                  <a:pt x="662129" y="199764"/>
                </a:lnTo>
                <a:lnTo>
                  <a:pt x="701421" y="198124"/>
                </a:lnTo>
                <a:lnTo>
                  <a:pt x="741440" y="198030"/>
                </a:lnTo>
                <a:lnTo>
                  <a:pt x="781209" y="199838"/>
                </a:lnTo>
                <a:lnTo>
                  <a:pt x="820726" y="203548"/>
                </a:lnTo>
                <a:lnTo>
                  <a:pt x="859993" y="209159"/>
                </a:lnTo>
                <a:lnTo>
                  <a:pt x="897819" y="215855"/>
                </a:lnTo>
                <a:lnTo>
                  <a:pt x="965605" y="230052"/>
                </a:lnTo>
                <a:lnTo>
                  <a:pt x="1022521" y="245224"/>
                </a:lnTo>
                <a:lnTo>
                  <a:pt x="1066270" y="260755"/>
                </a:lnTo>
                <a:lnTo>
                  <a:pt x="1106062" y="283079"/>
                </a:lnTo>
                <a:lnTo>
                  <a:pt x="1114661" y="294919"/>
                </a:lnTo>
                <a:lnTo>
                  <a:pt x="1113123" y="300263"/>
                </a:lnTo>
                <a:lnTo>
                  <a:pt x="1061994" y="323629"/>
                </a:lnTo>
                <a:lnTo>
                  <a:pt x="1008712" y="338254"/>
                </a:lnTo>
                <a:lnTo>
                  <a:pt x="937989" y="355021"/>
                </a:lnTo>
                <a:lnTo>
                  <a:pt x="898966" y="362975"/>
                </a:lnTo>
                <a:lnTo>
                  <a:pt x="857954" y="370449"/>
                </a:lnTo>
                <a:lnTo>
                  <a:pt x="814952" y="377443"/>
                </a:lnTo>
                <a:lnTo>
                  <a:pt x="771647" y="383376"/>
                </a:lnTo>
                <a:lnTo>
                  <a:pt x="729730" y="387677"/>
                </a:lnTo>
                <a:lnTo>
                  <a:pt x="689202" y="390343"/>
                </a:lnTo>
                <a:lnTo>
                  <a:pt x="650062" y="391374"/>
                </a:lnTo>
                <a:lnTo>
                  <a:pt x="613797" y="390651"/>
                </a:lnTo>
                <a:lnTo>
                  <a:pt x="554350" y="383588"/>
                </a:lnTo>
                <a:lnTo>
                  <a:pt x="512104" y="370075"/>
                </a:lnTo>
                <a:lnTo>
                  <a:pt x="478190" y="349810"/>
                </a:lnTo>
                <a:lnTo>
                  <a:pt x="508476" y="311025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03494" y="4469043"/>
            <a:ext cx="1035685" cy="426084"/>
          </a:xfrm>
          <a:custGeom>
            <a:avLst/>
            <a:gdLst/>
            <a:ahLst/>
            <a:cxnLst/>
            <a:rect l="l" t="t" r="r" b="b"/>
            <a:pathLst>
              <a:path w="1035685" h="426085">
                <a:moveTo>
                  <a:pt x="775481" y="323136"/>
                </a:moveTo>
                <a:lnTo>
                  <a:pt x="707052" y="326148"/>
                </a:lnTo>
                <a:lnTo>
                  <a:pt x="668095" y="332015"/>
                </a:lnTo>
                <a:lnTo>
                  <a:pt x="625976" y="340787"/>
                </a:lnTo>
                <a:lnTo>
                  <a:pt x="597177" y="346939"/>
                </a:lnTo>
                <a:lnTo>
                  <a:pt x="567844" y="352054"/>
                </a:lnTo>
                <a:lnTo>
                  <a:pt x="507582" y="359165"/>
                </a:lnTo>
                <a:lnTo>
                  <a:pt x="446504" y="361588"/>
                </a:lnTo>
                <a:lnTo>
                  <a:pt x="385946" y="358805"/>
                </a:lnTo>
                <a:lnTo>
                  <a:pt x="330386" y="351230"/>
                </a:lnTo>
                <a:lnTo>
                  <a:pt x="284302" y="339270"/>
                </a:lnTo>
                <a:lnTo>
                  <a:pt x="248719" y="324113"/>
                </a:lnTo>
                <a:lnTo>
                  <a:pt x="216992" y="297648"/>
                </a:lnTo>
                <a:lnTo>
                  <a:pt x="215902" y="255839"/>
                </a:lnTo>
                <a:lnTo>
                  <a:pt x="248634" y="222282"/>
                </a:lnTo>
                <a:lnTo>
                  <a:pt x="285542" y="201258"/>
                </a:lnTo>
                <a:lnTo>
                  <a:pt x="332738" y="183434"/>
                </a:lnTo>
                <a:lnTo>
                  <a:pt x="389400" y="169774"/>
                </a:lnTo>
                <a:lnTo>
                  <a:pt x="454713" y="161253"/>
                </a:lnTo>
                <a:lnTo>
                  <a:pt x="527855" y="157102"/>
                </a:lnTo>
                <a:lnTo>
                  <a:pt x="567060" y="156378"/>
                </a:lnTo>
                <a:lnTo>
                  <a:pt x="608021" y="156556"/>
                </a:lnTo>
                <a:lnTo>
                  <a:pt x="649655" y="158059"/>
                </a:lnTo>
                <a:lnTo>
                  <a:pt x="690888" y="161318"/>
                </a:lnTo>
                <a:lnTo>
                  <a:pt x="731719" y="166334"/>
                </a:lnTo>
                <a:lnTo>
                  <a:pt x="772149" y="173105"/>
                </a:lnTo>
                <a:lnTo>
                  <a:pt x="810289" y="180983"/>
                </a:lnTo>
                <a:lnTo>
                  <a:pt x="874009" y="198083"/>
                </a:lnTo>
                <a:lnTo>
                  <a:pt x="921484" y="216778"/>
                </a:lnTo>
                <a:lnTo>
                  <a:pt x="955707" y="235858"/>
                </a:lnTo>
                <a:lnTo>
                  <a:pt x="982581" y="264186"/>
                </a:lnTo>
                <a:lnTo>
                  <a:pt x="967680" y="299728"/>
                </a:lnTo>
                <a:lnTo>
                  <a:pt x="933395" y="319222"/>
                </a:lnTo>
                <a:lnTo>
                  <a:pt x="881403" y="340213"/>
                </a:lnTo>
                <a:lnTo>
                  <a:pt x="812687" y="362601"/>
                </a:lnTo>
                <a:lnTo>
                  <a:pt x="772496" y="373857"/>
                </a:lnTo>
                <a:lnTo>
                  <a:pt x="728993" y="384526"/>
                </a:lnTo>
                <a:lnTo>
                  <a:pt x="682176" y="394608"/>
                </a:lnTo>
                <a:lnTo>
                  <a:pt x="632045" y="404102"/>
                </a:lnTo>
                <a:lnTo>
                  <a:pt x="580143" y="412312"/>
                </a:lnTo>
                <a:lnTo>
                  <a:pt x="528017" y="418530"/>
                </a:lnTo>
                <a:lnTo>
                  <a:pt x="475666" y="422755"/>
                </a:lnTo>
                <a:lnTo>
                  <a:pt x="423090" y="424988"/>
                </a:lnTo>
                <a:lnTo>
                  <a:pt x="372194" y="424967"/>
                </a:lnTo>
                <a:lnTo>
                  <a:pt x="324881" y="422423"/>
                </a:lnTo>
                <a:lnTo>
                  <a:pt x="281152" y="417357"/>
                </a:lnTo>
                <a:lnTo>
                  <a:pt x="241007" y="409769"/>
                </a:lnTo>
                <a:lnTo>
                  <a:pt x="174595" y="389152"/>
                </a:lnTo>
                <a:lnTo>
                  <a:pt x="128778" y="362712"/>
                </a:lnTo>
                <a:lnTo>
                  <a:pt x="102939" y="333142"/>
                </a:lnTo>
                <a:lnTo>
                  <a:pt x="101053" y="287625"/>
                </a:lnTo>
                <a:lnTo>
                  <a:pt x="128062" y="254265"/>
                </a:lnTo>
                <a:lnTo>
                  <a:pt x="177975" y="218305"/>
                </a:lnTo>
                <a:lnTo>
                  <a:pt x="245495" y="182913"/>
                </a:lnTo>
                <a:lnTo>
                  <a:pt x="285528" y="165631"/>
                </a:lnTo>
                <a:lnTo>
                  <a:pt x="328522" y="149712"/>
                </a:lnTo>
                <a:lnTo>
                  <a:pt x="373252" y="136254"/>
                </a:lnTo>
                <a:lnTo>
                  <a:pt x="419717" y="125256"/>
                </a:lnTo>
                <a:lnTo>
                  <a:pt x="467917" y="116717"/>
                </a:lnTo>
                <a:lnTo>
                  <a:pt x="517074" y="110903"/>
                </a:lnTo>
                <a:lnTo>
                  <a:pt x="566403" y="108092"/>
                </a:lnTo>
                <a:lnTo>
                  <a:pt x="615904" y="108282"/>
                </a:lnTo>
                <a:lnTo>
                  <a:pt x="665580" y="111473"/>
                </a:lnTo>
                <a:lnTo>
                  <a:pt x="713980" y="116939"/>
                </a:lnTo>
                <a:lnTo>
                  <a:pt x="759658" y="123944"/>
                </a:lnTo>
                <a:lnTo>
                  <a:pt x="802612" y="132490"/>
                </a:lnTo>
                <a:lnTo>
                  <a:pt x="842842" y="142577"/>
                </a:lnTo>
                <a:lnTo>
                  <a:pt x="879639" y="153548"/>
                </a:lnTo>
                <a:lnTo>
                  <a:pt x="940782" y="176195"/>
                </a:lnTo>
                <a:lnTo>
                  <a:pt x="985655" y="199683"/>
                </a:lnTo>
                <a:lnTo>
                  <a:pt x="1016200" y="223472"/>
                </a:lnTo>
                <a:lnTo>
                  <a:pt x="1035089" y="258382"/>
                </a:lnTo>
                <a:lnTo>
                  <a:pt x="1033776" y="269060"/>
                </a:lnTo>
                <a:lnTo>
                  <a:pt x="1004860" y="299637"/>
                </a:lnTo>
                <a:lnTo>
                  <a:pt x="961783" y="321384"/>
                </a:lnTo>
                <a:lnTo>
                  <a:pt x="901334" y="344098"/>
                </a:lnTo>
                <a:lnTo>
                  <a:pt x="825454" y="367436"/>
                </a:lnTo>
                <a:lnTo>
                  <a:pt x="782501" y="378627"/>
                </a:lnTo>
                <a:lnTo>
                  <a:pt x="737237" y="388550"/>
                </a:lnTo>
                <a:lnTo>
                  <a:pt x="689664" y="397203"/>
                </a:lnTo>
                <a:lnTo>
                  <a:pt x="639782" y="404587"/>
                </a:lnTo>
                <a:lnTo>
                  <a:pt x="588958" y="410387"/>
                </a:lnTo>
                <a:lnTo>
                  <a:pt x="538556" y="414286"/>
                </a:lnTo>
                <a:lnTo>
                  <a:pt x="488577" y="416286"/>
                </a:lnTo>
                <a:lnTo>
                  <a:pt x="439023" y="416384"/>
                </a:lnTo>
                <a:lnTo>
                  <a:pt x="391093" y="414557"/>
                </a:lnTo>
                <a:lnTo>
                  <a:pt x="345997" y="410788"/>
                </a:lnTo>
                <a:lnTo>
                  <a:pt x="303731" y="405077"/>
                </a:lnTo>
                <a:lnTo>
                  <a:pt x="264296" y="397424"/>
                </a:lnTo>
                <a:lnTo>
                  <a:pt x="198095" y="377473"/>
                </a:lnTo>
                <a:lnTo>
                  <a:pt x="151569" y="352134"/>
                </a:lnTo>
                <a:lnTo>
                  <a:pt x="123832" y="325366"/>
                </a:lnTo>
                <a:lnTo>
                  <a:pt x="123886" y="277785"/>
                </a:lnTo>
                <a:lnTo>
                  <a:pt x="155393" y="253579"/>
                </a:lnTo>
                <a:lnTo>
                  <a:pt x="208894" y="225897"/>
                </a:lnTo>
                <a:lnTo>
                  <a:pt x="244042" y="209763"/>
                </a:lnTo>
                <a:lnTo>
                  <a:pt x="284787" y="192100"/>
                </a:lnTo>
                <a:lnTo>
                  <a:pt x="329683" y="174370"/>
                </a:lnTo>
                <a:lnTo>
                  <a:pt x="377275" y="158039"/>
                </a:lnTo>
                <a:lnTo>
                  <a:pt x="427560" y="143107"/>
                </a:lnTo>
                <a:lnTo>
                  <a:pt x="480538" y="129574"/>
                </a:lnTo>
                <a:lnTo>
                  <a:pt x="534342" y="118531"/>
                </a:lnTo>
                <a:lnTo>
                  <a:pt x="587098" y="111078"/>
                </a:lnTo>
                <a:lnTo>
                  <a:pt x="638805" y="107213"/>
                </a:lnTo>
                <a:lnTo>
                  <a:pt x="689465" y="106936"/>
                </a:lnTo>
                <a:lnTo>
                  <a:pt x="737788" y="109400"/>
                </a:lnTo>
                <a:lnTo>
                  <a:pt x="782485" y="113767"/>
                </a:lnTo>
                <a:lnTo>
                  <a:pt x="823557" y="120037"/>
                </a:lnTo>
                <a:lnTo>
                  <a:pt x="861005" y="128210"/>
                </a:lnTo>
                <a:lnTo>
                  <a:pt x="925147" y="147002"/>
                </a:lnTo>
                <a:lnTo>
                  <a:pt x="975028" y="166871"/>
                </a:lnTo>
                <a:lnTo>
                  <a:pt x="1010159" y="187098"/>
                </a:lnTo>
                <a:lnTo>
                  <a:pt x="1034188" y="216743"/>
                </a:lnTo>
                <a:lnTo>
                  <a:pt x="1009657" y="254866"/>
                </a:lnTo>
                <a:lnTo>
                  <a:pt x="965812" y="277864"/>
                </a:lnTo>
                <a:lnTo>
                  <a:pt x="898441" y="305275"/>
                </a:lnTo>
                <a:lnTo>
                  <a:pt x="857089" y="320274"/>
                </a:lnTo>
                <a:lnTo>
                  <a:pt x="810807" y="336080"/>
                </a:lnTo>
                <a:lnTo>
                  <a:pt x="759597" y="352695"/>
                </a:lnTo>
                <a:lnTo>
                  <a:pt x="715680" y="365814"/>
                </a:lnTo>
                <a:lnTo>
                  <a:pt x="669819" y="377947"/>
                </a:lnTo>
                <a:lnTo>
                  <a:pt x="622011" y="389093"/>
                </a:lnTo>
                <a:lnTo>
                  <a:pt x="572257" y="399253"/>
                </a:lnTo>
                <a:lnTo>
                  <a:pt x="520557" y="408425"/>
                </a:lnTo>
                <a:lnTo>
                  <a:pt x="468851" y="416036"/>
                </a:lnTo>
                <a:lnTo>
                  <a:pt x="419080" y="421512"/>
                </a:lnTo>
                <a:lnTo>
                  <a:pt x="371243" y="424854"/>
                </a:lnTo>
                <a:lnTo>
                  <a:pt x="325341" y="426061"/>
                </a:lnTo>
                <a:lnTo>
                  <a:pt x="281372" y="425133"/>
                </a:lnTo>
                <a:lnTo>
                  <a:pt x="230171" y="420943"/>
                </a:lnTo>
                <a:lnTo>
                  <a:pt x="184061" y="413361"/>
                </a:lnTo>
                <a:lnTo>
                  <a:pt x="143043" y="402388"/>
                </a:lnTo>
                <a:lnTo>
                  <a:pt x="107116" y="388024"/>
                </a:lnTo>
                <a:lnTo>
                  <a:pt x="50893" y="351520"/>
                </a:lnTo>
                <a:lnTo>
                  <a:pt x="15752" y="306241"/>
                </a:lnTo>
                <a:lnTo>
                  <a:pt x="550" y="256368"/>
                </a:lnTo>
                <a:lnTo>
                  <a:pt x="0" y="231276"/>
                </a:lnTo>
                <a:lnTo>
                  <a:pt x="4149" y="206079"/>
                </a:lnTo>
                <a:lnTo>
                  <a:pt x="28232" y="156946"/>
                </a:lnTo>
                <a:lnTo>
                  <a:pt x="74468" y="110545"/>
                </a:lnTo>
                <a:lnTo>
                  <a:pt x="105816" y="88851"/>
                </a:lnTo>
                <a:lnTo>
                  <a:pt x="142545" y="68814"/>
                </a:lnTo>
                <a:lnTo>
                  <a:pt x="184655" y="50433"/>
                </a:lnTo>
                <a:lnTo>
                  <a:pt x="232147" y="33708"/>
                </a:lnTo>
                <a:lnTo>
                  <a:pt x="283281" y="19677"/>
                </a:lnTo>
                <a:lnTo>
                  <a:pt x="336306" y="9382"/>
                </a:lnTo>
                <a:lnTo>
                  <a:pt x="391224" y="2823"/>
                </a:lnTo>
                <a:lnTo>
                  <a:pt x="448035" y="0"/>
                </a:lnTo>
                <a:lnTo>
                  <a:pt x="505239" y="778"/>
                </a:lnTo>
                <a:lnTo>
                  <a:pt x="561322" y="5024"/>
                </a:lnTo>
                <a:lnTo>
                  <a:pt x="616286" y="12737"/>
                </a:lnTo>
                <a:lnTo>
                  <a:pt x="670131" y="23919"/>
                </a:lnTo>
                <a:lnTo>
                  <a:pt x="721618" y="37265"/>
                </a:lnTo>
                <a:lnTo>
                  <a:pt x="769501" y="51461"/>
                </a:lnTo>
                <a:lnTo>
                  <a:pt x="813781" y="66508"/>
                </a:lnTo>
                <a:lnTo>
                  <a:pt x="854459" y="82406"/>
                </a:lnTo>
                <a:lnTo>
                  <a:pt x="891122" y="98502"/>
                </a:lnTo>
                <a:lnTo>
                  <a:pt x="951195" y="129324"/>
                </a:lnTo>
                <a:lnTo>
                  <a:pt x="993808" y="158025"/>
                </a:lnTo>
                <a:lnTo>
                  <a:pt x="1027475" y="193610"/>
                </a:lnTo>
                <a:lnTo>
                  <a:pt x="1007448" y="234169"/>
                </a:lnTo>
                <a:lnTo>
                  <a:pt x="965712" y="255486"/>
                </a:lnTo>
                <a:lnTo>
                  <a:pt x="901495" y="279432"/>
                </a:lnTo>
                <a:lnTo>
                  <a:pt x="861980" y="291719"/>
                </a:lnTo>
                <a:lnTo>
                  <a:pt x="818882" y="303330"/>
                </a:lnTo>
                <a:lnTo>
                  <a:pt x="772202" y="314265"/>
                </a:lnTo>
                <a:lnTo>
                  <a:pt x="721940" y="324522"/>
                </a:lnTo>
                <a:lnTo>
                  <a:pt x="669559" y="333364"/>
                </a:lnTo>
                <a:lnTo>
                  <a:pt x="616523" y="340055"/>
                </a:lnTo>
                <a:lnTo>
                  <a:pt x="562831" y="344594"/>
                </a:lnTo>
                <a:lnTo>
                  <a:pt x="508483" y="346980"/>
                </a:lnTo>
                <a:lnTo>
                  <a:pt x="455836" y="347020"/>
                </a:lnTo>
                <a:lnTo>
                  <a:pt x="407248" y="344522"/>
                </a:lnTo>
                <a:lnTo>
                  <a:pt x="362720" y="339487"/>
                </a:lnTo>
                <a:lnTo>
                  <a:pt x="322250" y="331913"/>
                </a:lnTo>
                <a:lnTo>
                  <a:pt x="255867" y="313562"/>
                </a:lnTo>
                <a:lnTo>
                  <a:pt x="210457" y="293875"/>
                </a:lnTo>
                <a:lnTo>
                  <a:pt x="175969" y="266318"/>
                </a:lnTo>
                <a:lnTo>
                  <a:pt x="205477" y="223924"/>
                </a:lnTo>
                <a:lnTo>
                  <a:pt x="249503" y="204342"/>
                </a:lnTo>
                <a:lnTo>
                  <a:pt x="309261" y="184521"/>
                </a:lnTo>
                <a:lnTo>
                  <a:pt x="380855" y="167976"/>
                </a:lnTo>
                <a:lnTo>
                  <a:pt x="419621" y="162258"/>
                </a:lnTo>
                <a:lnTo>
                  <a:pt x="460366" y="158246"/>
                </a:lnTo>
                <a:lnTo>
                  <a:pt x="501662" y="156020"/>
                </a:lnTo>
                <a:lnTo>
                  <a:pt x="542079" y="155668"/>
                </a:lnTo>
                <a:lnTo>
                  <a:pt x="581617" y="157188"/>
                </a:lnTo>
                <a:lnTo>
                  <a:pt x="620275" y="160581"/>
                </a:lnTo>
                <a:lnTo>
                  <a:pt x="690965" y="170783"/>
                </a:lnTo>
                <a:lnTo>
                  <a:pt x="750141" y="184071"/>
                </a:lnTo>
                <a:lnTo>
                  <a:pt x="794333" y="198420"/>
                </a:lnTo>
                <a:lnTo>
                  <a:pt x="829135" y="223673"/>
                </a:lnTo>
                <a:lnTo>
                  <a:pt x="784148" y="249985"/>
                </a:lnTo>
                <a:lnTo>
                  <a:pt x="737427" y="264419"/>
                </a:lnTo>
                <a:lnTo>
                  <a:pt x="680406" y="279075"/>
                </a:lnTo>
                <a:lnTo>
                  <a:pt x="615417" y="293043"/>
                </a:lnTo>
                <a:lnTo>
                  <a:pt x="550474" y="303337"/>
                </a:lnTo>
                <a:lnTo>
                  <a:pt x="488570" y="309268"/>
                </a:lnTo>
                <a:lnTo>
                  <a:pt x="439681" y="309691"/>
                </a:lnTo>
                <a:lnTo>
                  <a:pt x="394073" y="302280"/>
                </a:lnTo>
                <a:lnTo>
                  <a:pt x="433483" y="287605"/>
                </a:lnTo>
                <a:lnTo>
                  <a:pt x="479327" y="293403"/>
                </a:lnTo>
                <a:lnTo>
                  <a:pt x="519480" y="304540"/>
                </a:lnTo>
                <a:lnTo>
                  <a:pt x="566859" y="330722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77690" y="3748684"/>
            <a:ext cx="190157" cy="1358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62869" y="3716388"/>
            <a:ext cx="324637" cy="2864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73802" y="3758298"/>
            <a:ext cx="329006" cy="2273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75176" y="5095735"/>
            <a:ext cx="122974" cy="947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87825" y="4948986"/>
            <a:ext cx="326440" cy="3113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83582" y="4964010"/>
            <a:ext cx="311023" cy="2289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75607" y="4923447"/>
            <a:ext cx="353973" cy="2452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21584" y="1528076"/>
            <a:ext cx="776096" cy="3147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1544" y="1634383"/>
            <a:ext cx="6863080" cy="39782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single restructure takes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O(1)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time</a:t>
            </a:r>
            <a:endParaRPr sz="2400" dirty="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84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using a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linked-structure binary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tree</a:t>
            </a:r>
            <a:endParaRPr sz="2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BE2D00"/>
                </a:solidFill>
                <a:latin typeface="Tahoma"/>
                <a:cs typeface="Tahoma"/>
              </a:rPr>
              <a:t>find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takes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O(log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time</a:t>
            </a:r>
            <a:endParaRPr sz="2400" dirty="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80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height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tree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 O(log n), no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restructures</a:t>
            </a:r>
            <a:r>
              <a:rPr sz="2000" spc="-5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needed</a:t>
            </a:r>
            <a:endParaRPr sz="2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BE2D00"/>
                </a:solidFill>
                <a:latin typeface="Tahoma"/>
                <a:cs typeface="Tahoma"/>
              </a:rPr>
              <a:t>put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takes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O(log n)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time</a:t>
            </a:r>
            <a:endParaRPr sz="2400" dirty="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84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initial find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 O(log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endParaRPr sz="2000" dirty="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80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Restructuring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up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tree,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maintaining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heights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 O(log</a:t>
            </a:r>
            <a:r>
              <a:rPr sz="2000" spc="-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endParaRPr sz="2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400" spc="-5" dirty="0">
                <a:solidFill>
                  <a:srgbClr val="BE2D00"/>
                </a:solidFill>
                <a:latin typeface="Tahoma"/>
                <a:cs typeface="Tahoma"/>
              </a:rPr>
              <a:t>erase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takes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O(log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r>
              <a:rPr sz="24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time</a:t>
            </a:r>
            <a:endParaRPr sz="2400" dirty="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90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initial find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 O(log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endParaRPr sz="2000" dirty="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80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Restructuring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up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tree,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maintaining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heights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 O(log</a:t>
            </a:r>
            <a:r>
              <a:rPr sz="2000" spc="-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endParaRPr sz="2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800" y="0"/>
            <a:ext cx="5791200" cy="2362200"/>
            <a:chOff x="3352800" y="0"/>
            <a:chExt cx="5791200" cy="2362200"/>
          </a:xfrm>
        </p:grpSpPr>
        <p:sp>
          <p:nvSpPr>
            <p:cNvPr id="3" name="object 3"/>
            <p:cNvSpPr/>
            <p:nvPr/>
          </p:nvSpPr>
          <p:spPr>
            <a:xfrm>
              <a:off x="3352800" y="0"/>
              <a:ext cx="5791200" cy="152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39200" y="0"/>
              <a:ext cx="0" cy="2362200"/>
            </a:xfrm>
            <a:custGeom>
              <a:avLst/>
              <a:gdLst/>
              <a:ahLst/>
              <a:cxnLst/>
              <a:rect l="l" t="t" r="r" b="b"/>
              <a:pathLst>
                <a:path h="2362200">
                  <a:moveTo>
                    <a:pt x="0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14527" y="1411224"/>
            <a:ext cx="1784985" cy="2329180"/>
            <a:chOff x="414527" y="1411224"/>
            <a:chExt cx="1784985" cy="2329180"/>
          </a:xfrm>
        </p:grpSpPr>
        <p:sp>
          <p:nvSpPr>
            <p:cNvPr id="6" name="object 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15" y="1411224"/>
              <a:ext cx="201168" cy="202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58733" y="6433210"/>
            <a:ext cx="221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11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8340" y="792226"/>
            <a:ext cx="55556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AVL Tree</a:t>
            </a:r>
            <a:r>
              <a:rPr spc="-60" dirty="0"/>
              <a:t> </a:t>
            </a:r>
            <a:r>
              <a:rPr dirty="0"/>
              <a:t>Performance</a:t>
            </a:r>
          </a:p>
        </p:txBody>
      </p:sp>
      <p:sp>
        <p:nvSpPr>
          <p:cNvPr id="10" name="object 10"/>
          <p:cNvSpPr/>
          <p:nvPr/>
        </p:nvSpPr>
        <p:spPr>
          <a:xfrm>
            <a:off x="701040" y="1792223"/>
            <a:ext cx="228600" cy="234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1040" y="2596895"/>
            <a:ext cx="228600" cy="234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1040" y="3401567"/>
            <a:ext cx="228600" cy="234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1544" y="1634383"/>
            <a:ext cx="6863080" cy="39782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single restructure takes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O(1)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time</a:t>
            </a:r>
            <a:endParaRPr sz="240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84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using a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linked-structure binary</a:t>
            </a:r>
            <a:r>
              <a:rPr sz="2000" spc="-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tree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BE2D00"/>
                </a:solidFill>
                <a:latin typeface="Tahoma"/>
                <a:cs typeface="Tahoma"/>
              </a:rPr>
              <a:t>find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takes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O(log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time</a:t>
            </a:r>
            <a:endParaRPr sz="240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80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height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tree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 O(log n), no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restructures</a:t>
            </a:r>
            <a:r>
              <a:rPr sz="2000" spc="-5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needed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BE2D00"/>
                </a:solidFill>
                <a:latin typeface="Tahoma"/>
                <a:cs typeface="Tahoma"/>
              </a:rPr>
              <a:t>put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takes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O(log n)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time</a:t>
            </a:r>
            <a:endParaRPr sz="240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84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initial find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 O(log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endParaRPr sz="200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80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Restructuring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up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tree,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maintaining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heights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 O(log</a:t>
            </a:r>
            <a:r>
              <a:rPr sz="2000" spc="-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400" spc="-5" dirty="0">
                <a:solidFill>
                  <a:srgbClr val="BE2D00"/>
                </a:solidFill>
                <a:latin typeface="Tahoma"/>
                <a:cs typeface="Tahoma"/>
              </a:rPr>
              <a:t>erase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takes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O(log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r>
              <a:rPr sz="24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time</a:t>
            </a:r>
            <a:endParaRPr sz="240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90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initial find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 O(log</a:t>
            </a:r>
            <a:r>
              <a:rPr sz="20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endParaRPr sz="2000">
              <a:latin typeface="Tahoma"/>
              <a:cs typeface="Tahoma"/>
            </a:endParaRPr>
          </a:p>
          <a:p>
            <a:pPr marL="413384" indent="-287020">
              <a:lnSpc>
                <a:spcPct val="100000"/>
              </a:lnSpc>
              <a:spcBef>
                <a:spcPts val="480"/>
              </a:spcBef>
              <a:buSzPct val="60000"/>
              <a:buFont typeface="Wingdings"/>
              <a:buChar char=""/>
              <a:tabLst>
                <a:tab pos="413384" algn="l"/>
                <a:tab pos="414020" algn="l"/>
              </a:tabLst>
            </a:pP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Restructuring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up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the tree,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maintaining </a:t>
            </a:r>
            <a:r>
              <a:rPr sz="2000" spc="-5" dirty="0">
                <a:solidFill>
                  <a:srgbClr val="40458C"/>
                </a:solidFill>
                <a:latin typeface="Tahoma"/>
                <a:cs typeface="Tahoma"/>
              </a:rPr>
              <a:t>heights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is O(log</a:t>
            </a:r>
            <a:r>
              <a:rPr sz="2000" spc="-6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1040" y="4572000"/>
            <a:ext cx="228600" cy="234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507200" y="258800"/>
            <a:ext cx="2293620" cy="2027555"/>
            <a:chOff x="6507200" y="258800"/>
            <a:chExt cx="2293620" cy="2027555"/>
          </a:xfrm>
        </p:grpSpPr>
        <p:sp>
          <p:nvSpPr>
            <p:cNvPr id="16" name="object 16"/>
            <p:cNvSpPr/>
            <p:nvPr/>
          </p:nvSpPr>
          <p:spPr>
            <a:xfrm>
              <a:off x="7515720" y="258800"/>
              <a:ext cx="1182370" cy="1002030"/>
            </a:xfrm>
            <a:custGeom>
              <a:avLst/>
              <a:gdLst/>
              <a:ahLst/>
              <a:cxnLst/>
              <a:rect l="l" t="t" r="r" b="b"/>
              <a:pathLst>
                <a:path w="1182370" h="1002030">
                  <a:moveTo>
                    <a:pt x="0" y="0"/>
                  </a:moveTo>
                  <a:lnTo>
                    <a:pt x="309511" y="663689"/>
                  </a:lnTo>
                  <a:lnTo>
                    <a:pt x="1182154" y="1001598"/>
                  </a:lnTo>
                  <a:lnTo>
                    <a:pt x="1177607" y="10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07275" y="1178941"/>
              <a:ext cx="1893570" cy="967105"/>
            </a:xfrm>
            <a:custGeom>
              <a:avLst/>
              <a:gdLst/>
              <a:ahLst/>
              <a:cxnLst/>
              <a:rect l="l" t="t" r="r" b="b"/>
              <a:pathLst>
                <a:path w="1893570" h="967105">
                  <a:moveTo>
                    <a:pt x="1789087" y="0"/>
                  </a:moveTo>
                  <a:lnTo>
                    <a:pt x="0" y="809993"/>
                  </a:lnTo>
                  <a:lnTo>
                    <a:pt x="12090" y="966876"/>
                  </a:lnTo>
                  <a:lnTo>
                    <a:pt x="1760385" y="954811"/>
                  </a:lnTo>
                  <a:lnTo>
                    <a:pt x="1760385" y="951801"/>
                  </a:lnTo>
                  <a:lnTo>
                    <a:pt x="1761896" y="947267"/>
                  </a:lnTo>
                  <a:lnTo>
                    <a:pt x="1766430" y="942746"/>
                  </a:lnTo>
                  <a:lnTo>
                    <a:pt x="1767941" y="936713"/>
                  </a:lnTo>
                  <a:lnTo>
                    <a:pt x="1772475" y="929170"/>
                  </a:lnTo>
                  <a:lnTo>
                    <a:pt x="1773986" y="924648"/>
                  </a:lnTo>
                  <a:lnTo>
                    <a:pt x="1783041" y="911072"/>
                  </a:lnTo>
                  <a:lnTo>
                    <a:pt x="1784540" y="905040"/>
                  </a:lnTo>
                  <a:lnTo>
                    <a:pt x="1793608" y="886929"/>
                  </a:lnTo>
                  <a:lnTo>
                    <a:pt x="1795106" y="880897"/>
                  </a:lnTo>
                  <a:lnTo>
                    <a:pt x="1798142" y="874864"/>
                  </a:lnTo>
                  <a:lnTo>
                    <a:pt x="1802663" y="867321"/>
                  </a:lnTo>
                  <a:lnTo>
                    <a:pt x="1805698" y="861288"/>
                  </a:lnTo>
                  <a:lnTo>
                    <a:pt x="1807197" y="852258"/>
                  </a:lnTo>
                  <a:lnTo>
                    <a:pt x="1811718" y="844702"/>
                  </a:lnTo>
                  <a:lnTo>
                    <a:pt x="1817763" y="829614"/>
                  </a:lnTo>
                  <a:lnTo>
                    <a:pt x="1820773" y="820572"/>
                  </a:lnTo>
                  <a:lnTo>
                    <a:pt x="1825307" y="813028"/>
                  </a:lnTo>
                  <a:lnTo>
                    <a:pt x="1828317" y="805484"/>
                  </a:lnTo>
                  <a:lnTo>
                    <a:pt x="1832864" y="796417"/>
                  </a:lnTo>
                  <a:lnTo>
                    <a:pt x="1834375" y="787387"/>
                  </a:lnTo>
                  <a:lnTo>
                    <a:pt x="1837385" y="776833"/>
                  </a:lnTo>
                  <a:lnTo>
                    <a:pt x="1840420" y="767765"/>
                  </a:lnTo>
                  <a:lnTo>
                    <a:pt x="1844928" y="758736"/>
                  </a:lnTo>
                  <a:lnTo>
                    <a:pt x="1847964" y="748157"/>
                  </a:lnTo>
                  <a:lnTo>
                    <a:pt x="1853984" y="730059"/>
                  </a:lnTo>
                  <a:lnTo>
                    <a:pt x="1863039" y="698373"/>
                  </a:lnTo>
                  <a:lnTo>
                    <a:pt x="1864575" y="687819"/>
                  </a:lnTo>
                  <a:lnTo>
                    <a:pt x="1869084" y="677278"/>
                  </a:lnTo>
                  <a:lnTo>
                    <a:pt x="1870595" y="666699"/>
                  </a:lnTo>
                  <a:lnTo>
                    <a:pt x="1873630" y="656145"/>
                  </a:lnTo>
                  <a:lnTo>
                    <a:pt x="1876640" y="644080"/>
                  </a:lnTo>
                  <a:lnTo>
                    <a:pt x="1882686" y="598817"/>
                  </a:lnTo>
                  <a:lnTo>
                    <a:pt x="1885696" y="588263"/>
                  </a:lnTo>
                  <a:lnTo>
                    <a:pt x="1885696" y="576199"/>
                  </a:lnTo>
                  <a:lnTo>
                    <a:pt x="1888731" y="564134"/>
                  </a:lnTo>
                  <a:lnTo>
                    <a:pt x="1891741" y="541515"/>
                  </a:lnTo>
                  <a:lnTo>
                    <a:pt x="1891741" y="505294"/>
                  </a:lnTo>
                  <a:lnTo>
                    <a:pt x="1893252" y="493229"/>
                  </a:lnTo>
                  <a:lnTo>
                    <a:pt x="1893252" y="446481"/>
                  </a:lnTo>
                  <a:lnTo>
                    <a:pt x="1888731" y="399707"/>
                  </a:lnTo>
                  <a:lnTo>
                    <a:pt x="1882686" y="342404"/>
                  </a:lnTo>
                  <a:lnTo>
                    <a:pt x="1876640" y="291109"/>
                  </a:lnTo>
                  <a:lnTo>
                    <a:pt x="1873630" y="279044"/>
                  </a:lnTo>
                  <a:lnTo>
                    <a:pt x="1867585" y="233794"/>
                  </a:lnTo>
                  <a:lnTo>
                    <a:pt x="1861540" y="212661"/>
                  </a:lnTo>
                  <a:lnTo>
                    <a:pt x="1858530" y="193078"/>
                  </a:lnTo>
                  <a:lnTo>
                    <a:pt x="1855520" y="184010"/>
                  </a:lnTo>
                  <a:lnTo>
                    <a:pt x="1852485" y="173456"/>
                  </a:lnTo>
                  <a:lnTo>
                    <a:pt x="1850974" y="164401"/>
                  </a:lnTo>
                  <a:lnTo>
                    <a:pt x="1849475" y="156845"/>
                  </a:lnTo>
                  <a:lnTo>
                    <a:pt x="1846440" y="147815"/>
                  </a:lnTo>
                  <a:lnTo>
                    <a:pt x="1844928" y="138747"/>
                  </a:lnTo>
                  <a:lnTo>
                    <a:pt x="1841919" y="131229"/>
                  </a:lnTo>
                  <a:lnTo>
                    <a:pt x="1840420" y="123685"/>
                  </a:lnTo>
                  <a:lnTo>
                    <a:pt x="1837372" y="116128"/>
                  </a:lnTo>
                  <a:lnTo>
                    <a:pt x="1835873" y="110096"/>
                  </a:lnTo>
                  <a:lnTo>
                    <a:pt x="1834375" y="102552"/>
                  </a:lnTo>
                  <a:lnTo>
                    <a:pt x="1832864" y="96520"/>
                  </a:lnTo>
                  <a:lnTo>
                    <a:pt x="1829828" y="88976"/>
                  </a:lnTo>
                  <a:lnTo>
                    <a:pt x="1826818" y="82943"/>
                  </a:lnTo>
                  <a:lnTo>
                    <a:pt x="1825307" y="76911"/>
                  </a:lnTo>
                  <a:lnTo>
                    <a:pt x="1822297" y="70878"/>
                  </a:lnTo>
                  <a:lnTo>
                    <a:pt x="1819262" y="66357"/>
                  </a:lnTo>
                  <a:lnTo>
                    <a:pt x="1817763" y="60325"/>
                  </a:lnTo>
                  <a:lnTo>
                    <a:pt x="1813242" y="46736"/>
                  </a:lnTo>
                  <a:lnTo>
                    <a:pt x="1810207" y="42227"/>
                  </a:lnTo>
                  <a:lnTo>
                    <a:pt x="1808708" y="37706"/>
                  </a:lnTo>
                  <a:lnTo>
                    <a:pt x="1807197" y="34671"/>
                  </a:lnTo>
                  <a:lnTo>
                    <a:pt x="1804162" y="27127"/>
                  </a:lnTo>
                  <a:lnTo>
                    <a:pt x="1801152" y="22606"/>
                  </a:lnTo>
                  <a:lnTo>
                    <a:pt x="1798142" y="15062"/>
                  </a:lnTo>
                  <a:lnTo>
                    <a:pt x="1795106" y="12064"/>
                  </a:lnTo>
                  <a:lnTo>
                    <a:pt x="1793608" y="7518"/>
                  </a:lnTo>
                  <a:lnTo>
                    <a:pt x="1792097" y="4508"/>
                  </a:lnTo>
                  <a:lnTo>
                    <a:pt x="1789087" y="1485"/>
                  </a:lnTo>
                  <a:lnTo>
                    <a:pt x="17890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7200" y="373418"/>
              <a:ext cx="2210435" cy="1913255"/>
            </a:xfrm>
            <a:custGeom>
              <a:avLst/>
              <a:gdLst/>
              <a:ahLst/>
              <a:cxnLst/>
              <a:rect l="l" t="t" r="r" b="b"/>
              <a:pathLst>
                <a:path w="2210434" h="1913255">
                  <a:moveTo>
                    <a:pt x="2116683" y="0"/>
                  </a:moveTo>
                  <a:lnTo>
                    <a:pt x="134365" y="13588"/>
                  </a:lnTo>
                  <a:lnTo>
                    <a:pt x="134365" y="22644"/>
                  </a:lnTo>
                  <a:lnTo>
                    <a:pt x="135877" y="31686"/>
                  </a:lnTo>
                  <a:lnTo>
                    <a:pt x="135877" y="45262"/>
                  </a:lnTo>
                  <a:lnTo>
                    <a:pt x="137388" y="52806"/>
                  </a:lnTo>
                  <a:lnTo>
                    <a:pt x="137388" y="66395"/>
                  </a:lnTo>
                  <a:lnTo>
                    <a:pt x="138887" y="72428"/>
                  </a:lnTo>
                  <a:lnTo>
                    <a:pt x="140398" y="81457"/>
                  </a:lnTo>
                  <a:lnTo>
                    <a:pt x="140398" y="126720"/>
                  </a:lnTo>
                  <a:lnTo>
                    <a:pt x="141909" y="137274"/>
                  </a:lnTo>
                  <a:lnTo>
                    <a:pt x="141909" y="263994"/>
                  </a:lnTo>
                  <a:lnTo>
                    <a:pt x="140398" y="277571"/>
                  </a:lnTo>
                  <a:lnTo>
                    <a:pt x="140398" y="292633"/>
                  </a:lnTo>
                  <a:lnTo>
                    <a:pt x="135877" y="337896"/>
                  </a:lnTo>
                  <a:lnTo>
                    <a:pt x="135877" y="352996"/>
                  </a:lnTo>
                  <a:lnTo>
                    <a:pt x="134365" y="368058"/>
                  </a:lnTo>
                  <a:lnTo>
                    <a:pt x="131343" y="402780"/>
                  </a:lnTo>
                  <a:lnTo>
                    <a:pt x="129832" y="417842"/>
                  </a:lnTo>
                  <a:lnTo>
                    <a:pt x="128320" y="435940"/>
                  </a:lnTo>
                  <a:lnTo>
                    <a:pt x="125298" y="452526"/>
                  </a:lnTo>
                  <a:lnTo>
                    <a:pt x="123799" y="469138"/>
                  </a:lnTo>
                  <a:lnTo>
                    <a:pt x="120776" y="485724"/>
                  </a:lnTo>
                  <a:lnTo>
                    <a:pt x="119265" y="503821"/>
                  </a:lnTo>
                  <a:lnTo>
                    <a:pt x="116243" y="523430"/>
                  </a:lnTo>
                  <a:lnTo>
                    <a:pt x="111721" y="540016"/>
                  </a:lnTo>
                  <a:lnTo>
                    <a:pt x="108699" y="558114"/>
                  </a:lnTo>
                  <a:lnTo>
                    <a:pt x="104165" y="574725"/>
                  </a:lnTo>
                  <a:lnTo>
                    <a:pt x="98132" y="612432"/>
                  </a:lnTo>
                  <a:lnTo>
                    <a:pt x="93599" y="632053"/>
                  </a:lnTo>
                  <a:lnTo>
                    <a:pt x="89065" y="650151"/>
                  </a:lnTo>
                  <a:lnTo>
                    <a:pt x="86055" y="669759"/>
                  </a:lnTo>
                  <a:lnTo>
                    <a:pt x="80009" y="687857"/>
                  </a:lnTo>
                  <a:lnTo>
                    <a:pt x="75476" y="707453"/>
                  </a:lnTo>
                  <a:lnTo>
                    <a:pt x="69443" y="725576"/>
                  </a:lnTo>
                  <a:lnTo>
                    <a:pt x="64909" y="745159"/>
                  </a:lnTo>
                  <a:lnTo>
                    <a:pt x="57365" y="764768"/>
                  </a:lnTo>
                  <a:lnTo>
                    <a:pt x="52831" y="784390"/>
                  </a:lnTo>
                  <a:lnTo>
                    <a:pt x="45288" y="802487"/>
                  </a:lnTo>
                  <a:lnTo>
                    <a:pt x="40754" y="822096"/>
                  </a:lnTo>
                  <a:lnTo>
                    <a:pt x="25666" y="861326"/>
                  </a:lnTo>
                  <a:lnTo>
                    <a:pt x="21132" y="880948"/>
                  </a:lnTo>
                  <a:lnTo>
                    <a:pt x="15087" y="900531"/>
                  </a:lnTo>
                  <a:lnTo>
                    <a:pt x="10566" y="920140"/>
                  </a:lnTo>
                  <a:lnTo>
                    <a:pt x="9055" y="941273"/>
                  </a:lnTo>
                  <a:lnTo>
                    <a:pt x="3009" y="980503"/>
                  </a:lnTo>
                  <a:lnTo>
                    <a:pt x="0" y="1019695"/>
                  </a:lnTo>
                  <a:lnTo>
                    <a:pt x="0" y="1096632"/>
                  </a:lnTo>
                  <a:lnTo>
                    <a:pt x="3009" y="1134351"/>
                  </a:lnTo>
                  <a:lnTo>
                    <a:pt x="6032" y="1152448"/>
                  </a:lnTo>
                  <a:lnTo>
                    <a:pt x="7543" y="1170546"/>
                  </a:lnTo>
                  <a:lnTo>
                    <a:pt x="13576" y="1208265"/>
                  </a:lnTo>
                  <a:lnTo>
                    <a:pt x="16598" y="1224838"/>
                  </a:lnTo>
                  <a:lnTo>
                    <a:pt x="21132" y="1242936"/>
                  </a:lnTo>
                  <a:lnTo>
                    <a:pt x="25666" y="1259547"/>
                  </a:lnTo>
                  <a:lnTo>
                    <a:pt x="30187" y="1277658"/>
                  </a:lnTo>
                  <a:lnTo>
                    <a:pt x="39242" y="1310817"/>
                  </a:lnTo>
                  <a:lnTo>
                    <a:pt x="51320" y="1344015"/>
                  </a:lnTo>
                  <a:lnTo>
                    <a:pt x="55854" y="1360601"/>
                  </a:lnTo>
                  <a:lnTo>
                    <a:pt x="67932" y="1390764"/>
                  </a:lnTo>
                  <a:lnTo>
                    <a:pt x="73977" y="1407375"/>
                  </a:lnTo>
                  <a:lnTo>
                    <a:pt x="80009" y="1420952"/>
                  </a:lnTo>
                  <a:lnTo>
                    <a:pt x="86055" y="1436027"/>
                  </a:lnTo>
                  <a:lnTo>
                    <a:pt x="92087" y="1449603"/>
                  </a:lnTo>
                  <a:lnTo>
                    <a:pt x="98132" y="1464703"/>
                  </a:lnTo>
                  <a:lnTo>
                    <a:pt x="104165" y="1476768"/>
                  </a:lnTo>
                  <a:lnTo>
                    <a:pt x="111721" y="1490319"/>
                  </a:lnTo>
                  <a:lnTo>
                    <a:pt x="117754" y="1503895"/>
                  </a:lnTo>
                  <a:lnTo>
                    <a:pt x="129832" y="1528025"/>
                  </a:lnTo>
                  <a:lnTo>
                    <a:pt x="135877" y="1538604"/>
                  </a:lnTo>
                  <a:lnTo>
                    <a:pt x="143421" y="1550669"/>
                  </a:lnTo>
                  <a:lnTo>
                    <a:pt x="155498" y="1571777"/>
                  </a:lnTo>
                  <a:lnTo>
                    <a:pt x="161543" y="1580832"/>
                  </a:lnTo>
                  <a:lnTo>
                    <a:pt x="166065" y="1591386"/>
                  </a:lnTo>
                  <a:lnTo>
                    <a:pt x="173621" y="1600453"/>
                  </a:lnTo>
                  <a:lnTo>
                    <a:pt x="178142" y="1607997"/>
                  </a:lnTo>
                  <a:lnTo>
                    <a:pt x="182676" y="1617040"/>
                  </a:lnTo>
                  <a:lnTo>
                    <a:pt x="191731" y="1632127"/>
                  </a:lnTo>
                  <a:lnTo>
                    <a:pt x="196265" y="1636649"/>
                  </a:lnTo>
                  <a:lnTo>
                    <a:pt x="200786" y="1644192"/>
                  </a:lnTo>
                  <a:lnTo>
                    <a:pt x="203809" y="1648714"/>
                  </a:lnTo>
                  <a:lnTo>
                    <a:pt x="208343" y="1654746"/>
                  </a:lnTo>
                  <a:lnTo>
                    <a:pt x="214375" y="1662290"/>
                  </a:lnTo>
                  <a:lnTo>
                    <a:pt x="218909" y="1668322"/>
                  </a:lnTo>
                  <a:lnTo>
                    <a:pt x="221932" y="1672843"/>
                  </a:lnTo>
                  <a:lnTo>
                    <a:pt x="223443" y="1674355"/>
                  </a:lnTo>
                  <a:lnTo>
                    <a:pt x="1019086" y="1690954"/>
                  </a:lnTo>
                  <a:lnTo>
                    <a:pt x="1026629" y="1912683"/>
                  </a:lnTo>
                  <a:lnTo>
                    <a:pt x="1304429" y="1912683"/>
                  </a:lnTo>
                  <a:lnTo>
                    <a:pt x="1292364" y="1638160"/>
                  </a:lnTo>
                  <a:lnTo>
                    <a:pt x="2134793" y="1632127"/>
                  </a:lnTo>
                  <a:lnTo>
                    <a:pt x="2134793" y="1630616"/>
                  </a:lnTo>
                  <a:lnTo>
                    <a:pt x="2136305" y="1627581"/>
                  </a:lnTo>
                  <a:lnTo>
                    <a:pt x="2137829" y="1623072"/>
                  </a:lnTo>
                  <a:lnTo>
                    <a:pt x="2140838" y="1615516"/>
                  </a:lnTo>
                  <a:lnTo>
                    <a:pt x="2142350" y="1611007"/>
                  </a:lnTo>
                  <a:lnTo>
                    <a:pt x="2143848" y="1604975"/>
                  </a:lnTo>
                  <a:lnTo>
                    <a:pt x="2145360" y="1600453"/>
                  </a:lnTo>
                  <a:lnTo>
                    <a:pt x="2148395" y="1595907"/>
                  </a:lnTo>
                  <a:lnTo>
                    <a:pt x="2149894" y="1589874"/>
                  </a:lnTo>
                  <a:lnTo>
                    <a:pt x="2152916" y="1582356"/>
                  </a:lnTo>
                  <a:lnTo>
                    <a:pt x="2158961" y="1570291"/>
                  </a:lnTo>
                  <a:lnTo>
                    <a:pt x="2160460" y="1561223"/>
                  </a:lnTo>
                  <a:lnTo>
                    <a:pt x="2166505" y="1543126"/>
                  </a:lnTo>
                  <a:lnTo>
                    <a:pt x="2169515" y="1535582"/>
                  </a:lnTo>
                  <a:lnTo>
                    <a:pt x="2171026" y="1526539"/>
                  </a:lnTo>
                  <a:lnTo>
                    <a:pt x="2177072" y="1505419"/>
                  </a:lnTo>
                  <a:lnTo>
                    <a:pt x="2180107" y="1496352"/>
                  </a:lnTo>
                  <a:lnTo>
                    <a:pt x="2183117" y="1484287"/>
                  </a:lnTo>
                  <a:lnTo>
                    <a:pt x="2184615" y="1473733"/>
                  </a:lnTo>
                  <a:lnTo>
                    <a:pt x="2187625" y="1461668"/>
                  </a:lnTo>
                  <a:lnTo>
                    <a:pt x="2190673" y="1451114"/>
                  </a:lnTo>
                  <a:lnTo>
                    <a:pt x="2192172" y="1437538"/>
                  </a:lnTo>
                  <a:lnTo>
                    <a:pt x="2195182" y="1425473"/>
                  </a:lnTo>
                  <a:lnTo>
                    <a:pt x="2196718" y="1411884"/>
                  </a:lnTo>
                  <a:lnTo>
                    <a:pt x="2199728" y="1399819"/>
                  </a:lnTo>
                  <a:lnTo>
                    <a:pt x="2205774" y="1344015"/>
                  </a:lnTo>
                  <a:lnTo>
                    <a:pt x="2205774" y="1328915"/>
                  </a:lnTo>
                  <a:lnTo>
                    <a:pt x="2210282" y="1283677"/>
                  </a:lnTo>
                  <a:lnTo>
                    <a:pt x="2208783" y="1267078"/>
                  </a:lnTo>
                  <a:lnTo>
                    <a:pt x="2208783" y="1218806"/>
                  </a:lnTo>
                  <a:lnTo>
                    <a:pt x="2207272" y="1200708"/>
                  </a:lnTo>
                  <a:lnTo>
                    <a:pt x="2207272" y="1184122"/>
                  </a:lnTo>
                  <a:lnTo>
                    <a:pt x="2202738" y="1131315"/>
                  </a:lnTo>
                  <a:lnTo>
                    <a:pt x="2196718" y="1095120"/>
                  </a:lnTo>
                  <a:lnTo>
                    <a:pt x="2193683" y="1078534"/>
                  </a:lnTo>
                  <a:lnTo>
                    <a:pt x="2190673" y="1058926"/>
                  </a:lnTo>
                  <a:lnTo>
                    <a:pt x="2186127" y="1040828"/>
                  </a:lnTo>
                  <a:lnTo>
                    <a:pt x="2181618" y="1021219"/>
                  </a:lnTo>
                  <a:lnTo>
                    <a:pt x="2178570" y="1003109"/>
                  </a:lnTo>
                  <a:lnTo>
                    <a:pt x="2171026" y="983500"/>
                  </a:lnTo>
                  <a:lnTo>
                    <a:pt x="2166505" y="963891"/>
                  </a:lnTo>
                  <a:lnTo>
                    <a:pt x="2158961" y="944270"/>
                  </a:lnTo>
                  <a:lnTo>
                    <a:pt x="2152916" y="926172"/>
                  </a:lnTo>
                  <a:lnTo>
                    <a:pt x="2146896" y="905078"/>
                  </a:lnTo>
                  <a:lnTo>
                    <a:pt x="2139340" y="885456"/>
                  </a:lnTo>
                  <a:lnTo>
                    <a:pt x="2130285" y="865847"/>
                  </a:lnTo>
                  <a:lnTo>
                    <a:pt x="2122728" y="846226"/>
                  </a:lnTo>
                  <a:lnTo>
                    <a:pt x="2116683" y="0"/>
                  </a:lnTo>
                  <a:close/>
                </a:path>
              </a:pathLst>
            </a:custGeom>
            <a:solidFill>
              <a:srgbClr val="5496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63662" y="2011578"/>
              <a:ext cx="270510" cy="273050"/>
            </a:xfrm>
            <a:custGeom>
              <a:avLst/>
              <a:gdLst/>
              <a:ahLst/>
              <a:cxnLst/>
              <a:rect l="l" t="t" r="r" b="b"/>
              <a:pathLst>
                <a:path w="270509" h="273050">
                  <a:moveTo>
                    <a:pt x="270268" y="0"/>
                  </a:moveTo>
                  <a:lnTo>
                    <a:pt x="0" y="40716"/>
                  </a:lnTo>
                  <a:lnTo>
                    <a:pt x="21145" y="273011"/>
                  </a:lnTo>
                  <a:lnTo>
                    <a:pt x="259676" y="270001"/>
                  </a:lnTo>
                  <a:lnTo>
                    <a:pt x="2702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31355" y="261797"/>
              <a:ext cx="1153795" cy="367030"/>
            </a:xfrm>
            <a:custGeom>
              <a:avLst/>
              <a:gdLst/>
              <a:ahLst/>
              <a:cxnLst/>
              <a:rect l="l" t="t" r="r" b="b"/>
              <a:pathLst>
                <a:path w="1153795" h="367030">
                  <a:moveTo>
                    <a:pt x="517842" y="365061"/>
                  </a:moveTo>
                  <a:lnTo>
                    <a:pt x="427240" y="365061"/>
                  </a:lnTo>
                  <a:lnTo>
                    <a:pt x="434797" y="366547"/>
                  </a:lnTo>
                  <a:lnTo>
                    <a:pt x="501230" y="366547"/>
                  </a:lnTo>
                  <a:lnTo>
                    <a:pt x="517842" y="365061"/>
                  </a:lnTo>
                  <a:close/>
                </a:path>
                <a:path w="1153795" h="367030">
                  <a:moveTo>
                    <a:pt x="1147406" y="0"/>
                  </a:moveTo>
                  <a:lnTo>
                    <a:pt x="0" y="0"/>
                  </a:lnTo>
                  <a:lnTo>
                    <a:pt x="0" y="10579"/>
                  </a:lnTo>
                  <a:lnTo>
                    <a:pt x="3009" y="19621"/>
                  </a:lnTo>
                  <a:lnTo>
                    <a:pt x="3009" y="25653"/>
                  </a:lnTo>
                  <a:lnTo>
                    <a:pt x="6032" y="37718"/>
                  </a:lnTo>
                  <a:lnTo>
                    <a:pt x="7543" y="45262"/>
                  </a:lnTo>
                  <a:lnTo>
                    <a:pt x="7543" y="52806"/>
                  </a:lnTo>
                  <a:lnTo>
                    <a:pt x="9055" y="57327"/>
                  </a:lnTo>
                  <a:lnTo>
                    <a:pt x="9055" y="64871"/>
                  </a:lnTo>
                  <a:lnTo>
                    <a:pt x="10566" y="70904"/>
                  </a:lnTo>
                  <a:lnTo>
                    <a:pt x="10566" y="75425"/>
                  </a:lnTo>
                  <a:lnTo>
                    <a:pt x="12077" y="79946"/>
                  </a:lnTo>
                  <a:lnTo>
                    <a:pt x="12077" y="93522"/>
                  </a:lnTo>
                  <a:lnTo>
                    <a:pt x="13576" y="99555"/>
                  </a:lnTo>
                  <a:lnTo>
                    <a:pt x="13576" y="108623"/>
                  </a:lnTo>
                  <a:lnTo>
                    <a:pt x="15087" y="114655"/>
                  </a:lnTo>
                  <a:lnTo>
                    <a:pt x="16598" y="122199"/>
                  </a:lnTo>
                  <a:lnTo>
                    <a:pt x="16598" y="138785"/>
                  </a:lnTo>
                  <a:lnTo>
                    <a:pt x="18110" y="144818"/>
                  </a:lnTo>
                  <a:lnTo>
                    <a:pt x="18110" y="158394"/>
                  </a:lnTo>
                  <a:lnTo>
                    <a:pt x="19621" y="164426"/>
                  </a:lnTo>
                  <a:lnTo>
                    <a:pt x="19621" y="191566"/>
                  </a:lnTo>
                  <a:lnTo>
                    <a:pt x="21132" y="199110"/>
                  </a:lnTo>
                  <a:lnTo>
                    <a:pt x="21132" y="250405"/>
                  </a:lnTo>
                  <a:lnTo>
                    <a:pt x="22644" y="257949"/>
                  </a:lnTo>
                  <a:lnTo>
                    <a:pt x="22644" y="291122"/>
                  </a:lnTo>
                  <a:lnTo>
                    <a:pt x="28676" y="292633"/>
                  </a:lnTo>
                  <a:lnTo>
                    <a:pt x="33210" y="295668"/>
                  </a:lnTo>
                  <a:lnTo>
                    <a:pt x="45288" y="298665"/>
                  </a:lnTo>
                  <a:lnTo>
                    <a:pt x="49822" y="300189"/>
                  </a:lnTo>
                  <a:lnTo>
                    <a:pt x="55854" y="303187"/>
                  </a:lnTo>
                  <a:lnTo>
                    <a:pt x="61899" y="304698"/>
                  </a:lnTo>
                  <a:lnTo>
                    <a:pt x="67932" y="307733"/>
                  </a:lnTo>
                  <a:lnTo>
                    <a:pt x="86055" y="312254"/>
                  </a:lnTo>
                  <a:lnTo>
                    <a:pt x="92087" y="315277"/>
                  </a:lnTo>
                  <a:lnTo>
                    <a:pt x="98132" y="316763"/>
                  </a:lnTo>
                  <a:lnTo>
                    <a:pt x="105676" y="318287"/>
                  </a:lnTo>
                  <a:lnTo>
                    <a:pt x="110210" y="319798"/>
                  </a:lnTo>
                  <a:lnTo>
                    <a:pt x="117754" y="322808"/>
                  </a:lnTo>
                  <a:lnTo>
                    <a:pt x="123799" y="322808"/>
                  </a:lnTo>
                  <a:lnTo>
                    <a:pt x="129832" y="325831"/>
                  </a:lnTo>
                  <a:lnTo>
                    <a:pt x="137388" y="325831"/>
                  </a:lnTo>
                  <a:lnTo>
                    <a:pt x="143421" y="328841"/>
                  </a:lnTo>
                  <a:lnTo>
                    <a:pt x="155498" y="331863"/>
                  </a:lnTo>
                  <a:lnTo>
                    <a:pt x="170599" y="334873"/>
                  </a:lnTo>
                  <a:lnTo>
                    <a:pt x="188722" y="339407"/>
                  </a:lnTo>
                  <a:lnTo>
                    <a:pt x="226441" y="346938"/>
                  </a:lnTo>
                  <a:lnTo>
                    <a:pt x="232498" y="346938"/>
                  </a:lnTo>
                  <a:lnTo>
                    <a:pt x="240042" y="348449"/>
                  </a:lnTo>
                  <a:lnTo>
                    <a:pt x="246087" y="349961"/>
                  </a:lnTo>
                  <a:lnTo>
                    <a:pt x="253644" y="351485"/>
                  </a:lnTo>
                  <a:lnTo>
                    <a:pt x="261188" y="351485"/>
                  </a:lnTo>
                  <a:lnTo>
                    <a:pt x="267208" y="352971"/>
                  </a:lnTo>
                  <a:lnTo>
                    <a:pt x="274764" y="352971"/>
                  </a:lnTo>
                  <a:lnTo>
                    <a:pt x="282321" y="354482"/>
                  </a:lnTo>
                  <a:lnTo>
                    <a:pt x="289864" y="354482"/>
                  </a:lnTo>
                  <a:lnTo>
                    <a:pt x="297421" y="355993"/>
                  </a:lnTo>
                  <a:lnTo>
                    <a:pt x="304977" y="355993"/>
                  </a:lnTo>
                  <a:lnTo>
                    <a:pt x="311023" y="357517"/>
                  </a:lnTo>
                  <a:lnTo>
                    <a:pt x="318541" y="357517"/>
                  </a:lnTo>
                  <a:lnTo>
                    <a:pt x="327621" y="359028"/>
                  </a:lnTo>
                  <a:lnTo>
                    <a:pt x="333641" y="359028"/>
                  </a:lnTo>
                  <a:lnTo>
                    <a:pt x="342696" y="362026"/>
                  </a:lnTo>
                  <a:lnTo>
                    <a:pt x="363854" y="362026"/>
                  </a:lnTo>
                  <a:lnTo>
                    <a:pt x="372910" y="363550"/>
                  </a:lnTo>
                  <a:lnTo>
                    <a:pt x="388010" y="363550"/>
                  </a:lnTo>
                  <a:lnTo>
                    <a:pt x="395566" y="365061"/>
                  </a:lnTo>
                  <a:lnTo>
                    <a:pt x="535952" y="365061"/>
                  </a:lnTo>
                  <a:lnTo>
                    <a:pt x="637108" y="355993"/>
                  </a:lnTo>
                  <a:lnTo>
                    <a:pt x="652208" y="352971"/>
                  </a:lnTo>
                  <a:lnTo>
                    <a:pt x="670318" y="351485"/>
                  </a:lnTo>
                  <a:lnTo>
                    <a:pt x="685419" y="348449"/>
                  </a:lnTo>
                  <a:lnTo>
                    <a:pt x="702030" y="345452"/>
                  </a:lnTo>
                  <a:lnTo>
                    <a:pt x="717130" y="343928"/>
                  </a:lnTo>
                  <a:lnTo>
                    <a:pt x="733742" y="340893"/>
                  </a:lnTo>
                  <a:lnTo>
                    <a:pt x="748842" y="336384"/>
                  </a:lnTo>
                  <a:lnTo>
                    <a:pt x="762419" y="333374"/>
                  </a:lnTo>
                  <a:lnTo>
                    <a:pt x="792619" y="327342"/>
                  </a:lnTo>
                  <a:lnTo>
                    <a:pt x="806221" y="322808"/>
                  </a:lnTo>
                  <a:lnTo>
                    <a:pt x="821296" y="319798"/>
                  </a:lnTo>
                  <a:lnTo>
                    <a:pt x="836396" y="313766"/>
                  </a:lnTo>
                  <a:lnTo>
                    <a:pt x="849998" y="310730"/>
                  </a:lnTo>
                  <a:lnTo>
                    <a:pt x="863561" y="306222"/>
                  </a:lnTo>
                  <a:lnTo>
                    <a:pt x="875665" y="301701"/>
                  </a:lnTo>
                  <a:lnTo>
                    <a:pt x="889253" y="297154"/>
                  </a:lnTo>
                  <a:lnTo>
                    <a:pt x="902830" y="291122"/>
                  </a:lnTo>
                  <a:lnTo>
                    <a:pt x="914920" y="286600"/>
                  </a:lnTo>
                  <a:lnTo>
                    <a:pt x="926985" y="280568"/>
                  </a:lnTo>
                  <a:lnTo>
                    <a:pt x="939050" y="276047"/>
                  </a:lnTo>
                  <a:lnTo>
                    <a:pt x="952652" y="271538"/>
                  </a:lnTo>
                  <a:lnTo>
                    <a:pt x="984364" y="253441"/>
                  </a:lnTo>
                  <a:lnTo>
                    <a:pt x="996429" y="247383"/>
                  </a:lnTo>
                  <a:lnTo>
                    <a:pt x="1005484" y="241350"/>
                  </a:lnTo>
                  <a:lnTo>
                    <a:pt x="1016076" y="235305"/>
                  </a:lnTo>
                  <a:lnTo>
                    <a:pt x="1025131" y="227787"/>
                  </a:lnTo>
                  <a:lnTo>
                    <a:pt x="1035697" y="223240"/>
                  </a:lnTo>
                  <a:lnTo>
                    <a:pt x="1043241" y="215722"/>
                  </a:lnTo>
                  <a:lnTo>
                    <a:pt x="1052309" y="209689"/>
                  </a:lnTo>
                  <a:lnTo>
                    <a:pt x="1059853" y="202145"/>
                  </a:lnTo>
                  <a:lnTo>
                    <a:pt x="1068908" y="196113"/>
                  </a:lnTo>
                  <a:lnTo>
                    <a:pt x="1091565" y="173469"/>
                  </a:lnTo>
                  <a:lnTo>
                    <a:pt x="1099121" y="167436"/>
                  </a:lnTo>
                  <a:lnTo>
                    <a:pt x="1123251" y="137274"/>
                  </a:lnTo>
                  <a:lnTo>
                    <a:pt x="1126286" y="128231"/>
                  </a:lnTo>
                  <a:lnTo>
                    <a:pt x="1130795" y="122199"/>
                  </a:lnTo>
                  <a:lnTo>
                    <a:pt x="1135341" y="113144"/>
                  </a:lnTo>
                  <a:lnTo>
                    <a:pt x="1139850" y="105587"/>
                  </a:lnTo>
                  <a:lnTo>
                    <a:pt x="1141387" y="96558"/>
                  </a:lnTo>
                  <a:lnTo>
                    <a:pt x="1145908" y="90525"/>
                  </a:lnTo>
                  <a:lnTo>
                    <a:pt x="1147406" y="81457"/>
                  </a:lnTo>
                  <a:lnTo>
                    <a:pt x="1150442" y="73913"/>
                  </a:lnTo>
                  <a:lnTo>
                    <a:pt x="1150442" y="64871"/>
                  </a:lnTo>
                  <a:lnTo>
                    <a:pt x="1151953" y="57327"/>
                  </a:lnTo>
                  <a:lnTo>
                    <a:pt x="1153452" y="48298"/>
                  </a:lnTo>
                  <a:lnTo>
                    <a:pt x="1153452" y="30162"/>
                  </a:lnTo>
                  <a:lnTo>
                    <a:pt x="1151953" y="25653"/>
                  </a:lnTo>
                  <a:lnTo>
                    <a:pt x="1151953" y="19621"/>
                  </a:lnTo>
                  <a:lnTo>
                    <a:pt x="1150442" y="15100"/>
                  </a:lnTo>
                  <a:lnTo>
                    <a:pt x="1150442" y="9067"/>
                  </a:lnTo>
                  <a:lnTo>
                    <a:pt x="1147406" y="0"/>
                  </a:lnTo>
                  <a:close/>
                </a:path>
              </a:pathLst>
            </a:custGeom>
            <a:solidFill>
              <a:srgbClr val="36B5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60489" y="1877314"/>
              <a:ext cx="499719" cy="1795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26985" y="1850186"/>
              <a:ext cx="678180" cy="246379"/>
            </a:xfrm>
            <a:custGeom>
              <a:avLst/>
              <a:gdLst/>
              <a:ahLst/>
              <a:cxnLst/>
              <a:rect l="l" t="t" r="r" b="b"/>
              <a:pathLst>
                <a:path w="678179" h="246380">
                  <a:moveTo>
                    <a:pt x="397090" y="0"/>
                  </a:moveTo>
                  <a:lnTo>
                    <a:pt x="277799" y="0"/>
                  </a:lnTo>
                  <a:lnTo>
                    <a:pt x="270268" y="1485"/>
                  </a:lnTo>
                  <a:lnTo>
                    <a:pt x="261188" y="1485"/>
                  </a:lnTo>
                  <a:lnTo>
                    <a:pt x="253657" y="2997"/>
                  </a:lnTo>
                  <a:lnTo>
                    <a:pt x="244601" y="2997"/>
                  </a:lnTo>
                  <a:lnTo>
                    <a:pt x="237058" y="4508"/>
                  </a:lnTo>
                  <a:lnTo>
                    <a:pt x="229501" y="4508"/>
                  </a:lnTo>
                  <a:lnTo>
                    <a:pt x="206844" y="9029"/>
                  </a:lnTo>
                  <a:lnTo>
                    <a:pt x="199301" y="9029"/>
                  </a:lnTo>
                  <a:lnTo>
                    <a:pt x="169113" y="15062"/>
                  </a:lnTo>
                  <a:lnTo>
                    <a:pt x="163068" y="16573"/>
                  </a:lnTo>
                  <a:lnTo>
                    <a:pt x="155524" y="18097"/>
                  </a:lnTo>
                  <a:lnTo>
                    <a:pt x="149478" y="19583"/>
                  </a:lnTo>
                  <a:lnTo>
                    <a:pt x="134366" y="22605"/>
                  </a:lnTo>
                  <a:lnTo>
                    <a:pt x="128346" y="24129"/>
                  </a:lnTo>
                  <a:lnTo>
                    <a:pt x="122300" y="27127"/>
                  </a:lnTo>
                  <a:lnTo>
                    <a:pt x="110210" y="30162"/>
                  </a:lnTo>
                  <a:lnTo>
                    <a:pt x="104190" y="33159"/>
                  </a:lnTo>
                  <a:lnTo>
                    <a:pt x="99656" y="36194"/>
                  </a:lnTo>
                  <a:lnTo>
                    <a:pt x="92100" y="37706"/>
                  </a:lnTo>
                  <a:lnTo>
                    <a:pt x="87579" y="39192"/>
                  </a:lnTo>
                  <a:lnTo>
                    <a:pt x="81533" y="40716"/>
                  </a:lnTo>
                  <a:lnTo>
                    <a:pt x="77025" y="42227"/>
                  </a:lnTo>
                  <a:lnTo>
                    <a:pt x="70980" y="45224"/>
                  </a:lnTo>
                  <a:lnTo>
                    <a:pt x="66433" y="48259"/>
                  </a:lnTo>
                  <a:lnTo>
                    <a:pt x="61925" y="49771"/>
                  </a:lnTo>
                  <a:lnTo>
                    <a:pt x="57378" y="52781"/>
                  </a:lnTo>
                  <a:lnTo>
                    <a:pt x="52857" y="54292"/>
                  </a:lnTo>
                  <a:lnTo>
                    <a:pt x="46812" y="57289"/>
                  </a:lnTo>
                  <a:lnTo>
                    <a:pt x="43802" y="60325"/>
                  </a:lnTo>
                  <a:lnTo>
                    <a:pt x="40767" y="61836"/>
                  </a:lnTo>
                  <a:lnTo>
                    <a:pt x="31711" y="67868"/>
                  </a:lnTo>
                  <a:lnTo>
                    <a:pt x="19646" y="79933"/>
                  </a:lnTo>
                  <a:lnTo>
                    <a:pt x="13601" y="84454"/>
                  </a:lnTo>
                  <a:lnTo>
                    <a:pt x="9055" y="90487"/>
                  </a:lnTo>
                  <a:lnTo>
                    <a:pt x="0" y="108584"/>
                  </a:lnTo>
                  <a:lnTo>
                    <a:pt x="0" y="134238"/>
                  </a:lnTo>
                  <a:lnTo>
                    <a:pt x="9055" y="152336"/>
                  </a:lnTo>
                  <a:lnTo>
                    <a:pt x="13601" y="158368"/>
                  </a:lnTo>
                  <a:lnTo>
                    <a:pt x="19646" y="162877"/>
                  </a:lnTo>
                  <a:lnTo>
                    <a:pt x="25666" y="170433"/>
                  </a:lnTo>
                  <a:lnTo>
                    <a:pt x="31711" y="174955"/>
                  </a:lnTo>
                  <a:lnTo>
                    <a:pt x="40767" y="179489"/>
                  </a:lnTo>
                  <a:lnTo>
                    <a:pt x="43802" y="182498"/>
                  </a:lnTo>
                  <a:lnTo>
                    <a:pt x="52857" y="187032"/>
                  </a:lnTo>
                  <a:lnTo>
                    <a:pt x="57378" y="190042"/>
                  </a:lnTo>
                  <a:lnTo>
                    <a:pt x="61925" y="191554"/>
                  </a:lnTo>
                  <a:lnTo>
                    <a:pt x="66433" y="194576"/>
                  </a:lnTo>
                  <a:lnTo>
                    <a:pt x="70980" y="196075"/>
                  </a:lnTo>
                  <a:lnTo>
                    <a:pt x="77025" y="199097"/>
                  </a:lnTo>
                  <a:lnTo>
                    <a:pt x="81533" y="202107"/>
                  </a:lnTo>
                  <a:lnTo>
                    <a:pt x="87579" y="203619"/>
                  </a:lnTo>
                  <a:lnTo>
                    <a:pt x="92100" y="206641"/>
                  </a:lnTo>
                  <a:lnTo>
                    <a:pt x="99656" y="209651"/>
                  </a:lnTo>
                  <a:lnTo>
                    <a:pt x="104190" y="211162"/>
                  </a:lnTo>
                  <a:lnTo>
                    <a:pt x="134366" y="218706"/>
                  </a:lnTo>
                  <a:lnTo>
                    <a:pt x="141922" y="221729"/>
                  </a:lnTo>
                  <a:lnTo>
                    <a:pt x="149478" y="223227"/>
                  </a:lnTo>
                  <a:lnTo>
                    <a:pt x="155524" y="224739"/>
                  </a:lnTo>
                  <a:lnTo>
                    <a:pt x="163068" y="226250"/>
                  </a:lnTo>
                  <a:lnTo>
                    <a:pt x="169113" y="227761"/>
                  </a:lnTo>
                  <a:lnTo>
                    <a:pt x="214401" y="236804"/>
                  </a:lnTo>
                  <a:lnTo>
                    <a:pt x="221957" y="236804"/>
                  </a:lnTo>
                  <a:lnTo>
                    <a:pt x="237058" y="239826"/>
                  </a:lnTo>
                  <a:lnTo>
                    <a:pt x="244601" y="239826"/>
                  </a:lnTo>
                  <a:lnTo>
                    <a:pt x="253657" y="241338"/>
                  </a:lnTo>
                  <a:lnTo>
                    <a:pt x="261188" y="241338"/>
                  </a:lnTo>
                  <a:lnTo>
                    <a:pt x="270268" y="242836"/>
                  </a:lnTo>
                  <a:lnTo>
                    <a:pt x="277799" y="242836"/>
                  </a:lnTo>
                  <a:lnTo>
                    <a:pt x="286880" y="244347"/>
                  </a:lnTo>
                  <a:lnTo>
                    <a:pt x="311010" y="244347"/>
                  </a:lnTo>
                  <a:lnTo>
                    <a:pt x="321602" y="245859"/>
                  </a:lnTo>
                  <a:lnTo>
                    <a:pt x="354812" y="245859"/>
                  </a:lnTo>
                  <a:lnTo>
                    <a:pt x="363867" y="244347"/>
                  </a:lnTo>
                  <a:lnTo>
                    <a:pt x="389534" y="244347"/>
                  </a:lnTo>
                  <a:lnTo>
                    <a:pt x="397090" y="242836"/>
                  </a:lnTo>
                  <a:lnTo>
                    <a:pt x="406146" y="242836"/>
                  </a:lnTo>
                  <a:lnTo>
                    <a:pt x="413689" y="241338"/>
                  </a:lnTo>
                  <a:lnTo>
                    <a:pt x="422757" y="241338"/>
                  </a:lnTo>
                  <a:lnTo>
                    <a:pt x="430301" y="239826"/>
                  </a:lnTo>
                  <a:lnTo>
                    <a:pt x="439356" y="239826"/>
                  </a:lnTo>
                  <a:lnTo>
                    <a:pt x="445376" y="238315"/>
                  </a:lnTo>
                  <a:lnTo>
                    <a:pt x="454469" y="236804"/>
                  </a:lnTo>
                  <a:lnTo>
                    <a:pt x="461987" y="236804"/>
                  </a:lnTo>
                  <a:lnTo>
                    <a:pt x="471068" y="235305"/>
                  </a:lnTo>
                  <a:lnTo>
                    <a:pt x="477088" y="233794"/>
                  </a:lnTo>
                  <a:lnTo>
                    <a:pt x="499745" y="229260"/>
                  </a:lnTo>
                  <a:lnTo>
                    <a:pt x="505790" y="227761"/>
                  </a:lnTo>
                  <a:lnTo>
                    <a:pt x="528421" y="223227"/>
                  </a:lnTo>
                  <a:lnTo>
                    <a:pt x="532955" y="221729"/>
                  </a:lnTo>
                  <a:lnTo>
                    <a:pt x="540512" y="218706"/>
                  </a:lnTo>
                  <a:lnTo>
                    <a:pt x="546557" y="217195"/>
                  </a:lnTo>
                  <a:lnTo>
                    <a:pt x="554088" y="215684"/>
                  </a:lnTo>
                  <a:lnTo>
                    <a:pt x="578243" y="209651"/>
                  </a:lnTo>
                  <a:lnTo>
                    <a:pt x="582790" y="206641"/>
                  </a:lnTo>
                  <a:lnTo>
                    <a:pt x="588835" y="203619"/>
                  </a:lnTo>
                  <a:lnTo>
                    <a:pt x="594855" y="202107"/>
                  </a:lnTo>
                  <a:lnTo>
                    <a:pt x="599389" y="199097"/>
                  </a:lnTo>
                  <a:lnTo>
                    <a:pt x="605447" y="196075"/>
                  </a:lnTo>
                  <a:lnTo>
                    <a:pt x="609955" y="194576"/>
                  </a:lnTo>
                  <a:lnTo>
                    <a:pt x="614502" y="191554"/>
                  </a:lnTo>
                  <a:lnTo>
                    <a:pt x="619010" y="190042"/>
                  </a:lnTo>
                  <a:lnTo>
                    <a:pt x="628065" y="184010"/>
                  </a:lnTo>
                  <a:lnTo>
                    <a:pt x="650722" y="170433"/>
                  </a:lnTo>
                  <a:lnTo>
                    <a:pt x="655231" y="162877"/>
                  </a:lnTo>
                  <a:lnTo>
                    <a:pt x="661289" y="158368"/>
                  </a:lnTo>
                  <a:lnTo>
                    <a:pt x="670344" y="146303"/>
                  </a:lnTo>
                  <a:lnTo>
                    <a:pt x="673379" y="140271"/>
                  </a:lnTo>
                  <a:lnTo>
                    <a:pt x="676389" y="128206"/>
                  </a:lnTo>
                  <a:lnTo>
                    <a:pt x="677887" y="123685"/>
                  </a:lnTo>
                  <a:lnTo>
                    <a:pt x="661289" y="84454"/>
                  </a:lnTo>
                  <a:lnTo>
                    <a:pt x="655231" y="79933"/>
                  </a:lnTo>
                  <a:lnTo>
                    <a:pt x="650722" y="73901"/>
                  </a:lnTo>
                  <a:lnTo>
                    <a:pt x="635622" y="61836"/>
                  </a:lnTo>
                  <a:lnTo>
                    <a:pt x="628065" y="57289"/>
                  </a:lnTo>
                  <a:lnTo>
                    <a:pt x="619010" y="52781"/>
                  </a:lnTo>
                  <a:lnTo>
                    <a:pt x="614502" y="49771"/>
                  </a:lnTo>
                  <a:lnTo>
                    <a:pt x="609955" y="48259"/>
                  </a:lnTo>
                  <a:lnTo>
                    <a:pt x="605447" y="45224"/>
                  </a:lnTo>
                  <a:lnTo>
                    <a:pt x="599389" y="42227"/>
                  </a:lnTo>
                  <a:lnTo>
                    <a:pt x="594855" y="40716"/>
                  </a:lnTo>
                  <a:lnTo>
                    <a:pt x="582790" y="37706"/>
                  </a:lnTo>
                  <a:lnTo>
                    <a:pt x="578243" y="36194"/>
                  </a:lnTo>
                  <a:lnTo>
                    <a:pt x="566178" y="30162"/>
                  </a:lnTo>
                  <a:lnTo>
                    <a:pt x="554088" y="27127"/>
                  </a:lnTo>
                  <a:lnTo>
                    <a:pt x="546557" y="24129"/>
                  </a:lnTo>
                  <a:lnTo>
                    <a:pt x="540512" y="22605"/>
                  </a:lnTo>
                  <a:lnTo>
                    <a:pt x="532955" y="21094"/>
                  </a:lnTo>
                  <a:lnTo>
                    <a:pt x="528421" y="19583"/>
                  </a:lnTo>
                  <a:lnTo>
                    <a:pt x="505790" y="15062"/>
                  </a:lnTo>
                  <a:lnTo>
                    <a:pt x="499745" y="13550"/>
                  </a:lnTo>
                  <a:lnTo>
                    <a:pt x="477088" y="9029"/>
                  </a:lnTo>
                  <a:lnTo>
                    <a:pt x="471068" y="9029"/>
                  </a:lnTo>
                  <a:lnTo>
                    <a:pt x="445376" y="4508"/>
                  </a:lnTo>
                  <a:lnTo>
                    <a:pt x="439356" y="4508"/>
                  </a:lnTo>
                  <a:lnTo>
                    <a:pt x="430301" y="2997"/>
                  </a:lnTo>
                  <a:lnTo>
                    <a:pt x="422757" y="2997"/>
                  </a:lnTo>
                  <a:lnTo>
                    <a:pt x="413689" y="1485"/>
                  </a:lnTo>
                  <a:lnTo>
                    <a:pt x="406146" y="1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95566" y="497103"/>
              <a:ext cx="1713864" cy="1415415"/>
            </a:xfrm>
            <a:custGeom>
              <a:avLst/>
              <a:gdLst/>
              <a:ahLst/>
              <a:cxnLst/>
              <a:rect l="l" t="t" r="r" b="b"/>
              <a:pathLst>
                <a:path w="1713865" h="1415414">
                  <a:moveTo>
                    <a:pt x="0" y="0"/>
                  </a:moveTo>
                  <a:lnTo>
                    <a:pt x="12065" y="1407375"/>
                  </a:lnTo>
                  <a:lnTo>
                    <a:pt x="1707553" y="1414919"/>
                  </a:lnTo>
                  <a:lnTo>
                    <a:pt x="1713572" y="135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21576" y="456399"/>
              <a:ext cx="145415" cy="1501140"/>
            </a:xfrm>
            <a:custGeom>
              <a:avLst/>
              <a:gdLst/>
              <a:ahLst/>
              <a:cxnLst/>
              <a:rect l="l" t="t" r="r" b="b"/>
              <a:pathLst>
                <a:path w="145415" h="1501139">
                  <a:moveTo>
                    <a:pt x="126822" y="0"/>
                  </a:moveTo>
                  <a:lnTo>
                    <a:pt x="0" y="0"/>
                  </a:lnTo>
                  <a:lnTo>
                    <a:pt x="4533" y="1500860"/>
                  </a:lnTo>
                  <a:lnTo>
                    <a:pt x="144932" y="1496339"/>
                  </a:lnTo>
                  <a:lnTo>
                    <a:pt x="126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97865" y="756576"/>
              <a:ext cx="1466215" cy="956944"/>
            </a:xfrm>
            <a:custGeom>
              <a:avLst/>
              <a:gdLst/>
              <a:ahLst/>
              <a:cxnLst/>
              <a:rect l="l" t="t" r="r" b="b"/>
              <a:pathLst>
                <a:path w="1466215" h="956944">
                  <a:moveTo>
                    <a:pt x="1465986" y="828116"/>
                  </a:moveTo>
                  <a:lnTo>
                    <a:pt x="134366" y="828116"/>
                  </a:lnTo>
                  <a:lnTo>
                    <a:pt x="134366" y="0"/>
                  </a:lnTo>
                  <a:lnTo>
                    <a:pt x="0" y="0"/>
                  </a:lnTo>
                  <a:lnTo>
                    <a:pt x="0" y="929170"/>
                  </a:lnTo>
                  <a:lnTo>
                    <a:pt x="99644" y="929170"/>
                  </a:lnTo>
                  <a:lnTo>
                    <a:pt x="99644" y="956335"/>
                  </a:lnTo>
                  <a:lnTo>
                    <a:pt x="1465986" y="956335"/>
                  </a:lnTo>
                  <a:lnTo>
                    <a:pt x="1465986" y="828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35977" y="1418767"/>
              <a:ext cx="311150" cy="311150"/>
            </a:xfrm>
            <a:custGeom>
              <a:avLst/>
              <a:gdLst/>
              <a:ahLst/>
              <a:cxnLst/>
              <a:rect l="l" t="t" r="r" b="b"/>
              <a:pathLst>
                <a:path w="311150" h="311150">
                  <a:moveTo>
                    <a:pt x="170586" y="0"/>
                  </a:moveTo>
                  <a:lnTo>
                    <a:pt x="138874" y="0"/>
                  </a:lnTo>
                  <a:lnTo>
                    <a:pt x="101155" y="7543"/>
                  </a:lnTo>
                  <a:lnTo>
                    <a:pt x="95110" y="12064"/>
                  </a:lnTo>
                  <a:lnTo>
                    <a:pt x="87553" y="13576"/>
                  </a:lnTo>
                  <a:lnTo>
                    <a:pt x="79997" y="18097"/>
                  </a:lnTo>
                  <a:lnTo>
                    <a:pt x="73977" y="21120"/>
                  </a:lnTo>
                  <a:lnTo>
                    <a:pt x="49822" y="39217"/>
                  </a:lnTo>
                  <a:lnTo>
                    <a:pt x="45275" y="45250"/>
                  </a:lnTo>
                  <a:lnTo>
                    <a:pt x="39230" y="49771"/>
                  </a:lnTo>
                  <a:lnTo>
                    <a:pt x="21120" y="73901"/>
                  </a:lnTo>
                  <a:lnTo>
                    <a:pt x="18110" y="79933"/>
                  </a:lnTo>
                  <a:lnTo>
                    <a:pt x="13563" y="87490"/>
                  </a:lnTo>
                  <a:lnTo>
                    <a:pt x="12065" y="95034"/>
                  </a:lnTo>
                  <a:lnTo>
                    <a:pt x="9055" y="101066"/>
                  </a:lnTo>
                  <a:lnTo>
                    <a:pt x="6019" y="108610"/>
                  </a:lnTo>
                  <a:lnTo>
                    <a:pt x="0" y="138772"/>
                  </a:lnTo>
                  <a:lnTo>
                    <a:pt x="0" y="170459"/>
                  </a:lnTo>
                  <a:lnTo>
                    <a:pt x="1498" y="177977"/>
                  </a:lnTo>
                  <a:lnTo>
                    <a:pt x="3009" y="187045"/>
                  </a:lnTo>
                  <a:lnTo>
                    <a:pt x="4508" y="193078"/>
                  </a:lnTo>
                  <a:lnTo>
                    <a:pt x="6019" y="200621"/>
                  </a:lnTo>
                  <a:lnTo>
                    <a:pt x="9055" y="208165"/>
                  </a:lnTo>
                  <a:lnTo>
                    <a:pt x="12065" y="214198"/>
                  </a:lnTo>
                  <a:lnTo>
                    <a:pt x="13563" y="221729"/>
                  </a:lnTo>
                  <a:lnTo>
                    <a:pt x="18110" y="227749"/>
                  </a:lnTo>
                  <a:lnTo>
                    <a:pt x="21120" y="233794"/>
                  </a:lnTo>
                  <a:lnTo>
                    <a:pt x="25666" y="241338"/>
                  </a:lnTo>
                  <a:lnTo>
                    <a:pt x="30175" y="245884"/>
                  </a:lnTo>
                  <a:lnTo>
                    <a:pt x="34721" y="253403"/>
                  </a:lnTo>
                  <a:lnTo>
                    <a:pt x="39230" y="257949"/>
                  </a:lnTo>
                  <a:lnTo>
                    <a:pt x="45275" y="265468"/>
                  </a:lnTo>
                  <a:lnTo>
                    <a:pt x="49822" y="268503"/>
                  </a:lnTo>
                  <a:lnTo>
                    <a:pt x="55841" y="274535"/>
                  </a:lnTo>
                  <a:lnTo>
                    <a:pt x="67932" y="283565"/>
                  </a:lnTo>
                  <a:lnTo>
                    <a:pt x="73977" y="286600"/>
                  </a:lnTo>
                  <a:lnTo>
                    <a:pt x="79997" y="291109"/>
                  </a:lnTo>
                  <a:lnTo>
                    <a:pt x="87553" y="294144"/>
                  </a:lnTo>
                  <a:lnTo>
                    <a:pt x="95110" y="298665"/>
                  </a:lnTo>
                  <a:lnTo>
                    <a:pt x="101155" y="300177"/>
                  </a:lnTo>
                  <a:lnTo>
                    <a:pt x="108699" y="303187"/>
                  </a:lnTo>
                  <a:lnTo>
                    <a:pt x="116255" y="304698"/>
                  </a:lnTo>
                  <a:lnTo>
                    <a:pt x="123774" y="307721"/>
                  </a:lnTo>
                  <a:lnTo>
                    <a:pt x="131330" y="307721"/>
                  </a:lnTo>
                  <a:lnTo>
                    <a:pt x="146430" y="310730"/>
                  </a:lnTo>
                  <a:lnTo>
                    <a:pt x="163042" y="310730"/>
                  </a:lnTo>
                  <a:lnTo>
                    <a:pt x="178142" y="307721"/>
                  </a:lnTo>
                  <a:lnTo>
                    <a:pt x="187198" y="307721"/>
                  </a:lnTo>
                  <a:lnTo>
                    <a:pt x="193243" y="304698"/>
                  </a:lnTo>
                  <a:lnTo>
                    <a:pt x="200799" y="303187"/>
                  </a:lnTo>
                  <a:lnTo>
                    <a:pt x="208343" y="300177"/>
                  </a:lnTo>
                  <a:lnTo>
                    <a:pt x="215874" y="298665"/>
                  </a:lnTo>
                  <a:lnTo>
                    <a:pt x="221919" y="294144"/>
                  </a:lnTo>
                  <a:lnTo>
                    <a:pt x="227965" y="291109"/>
                  </a:lnTo>
                  <a:lnTo>
                    <a:pt x="235521" y="286600"/>
                  </a:lnTo>
                  <a:lnTo>
                    <a:pt x="241566" y="283565"/>
                  </a:lnTo>
                  <a:lnTo>
                    <a:pt x="253631" y="274535"/>
                  </a:lnTo>
                  <a:lnTo>
                    <a:pt x="259676" y="268503"/>
                  </a:lnTo>
                  <a:lnTo>
                    <a:pt x="265696" y="265468"/>
                  </a:lnTo>
                  <a:lnTo>
                    <a:pt x="268731" y="257949"/>
                  </a:lnTo>
                  <a:lnTo>
                    <a:pt x="274751" y="253403"/>
                  </a:lnTo>
                  <a:lnTo>
                    <a:pt x="279298" y="245884"/>
                  </a:lnTo>
                  <a:lnTo>
                    <a:pt x="283832" y="241338"/>
                  </a:lnTo>
                  <a:lnTo>
                    <a:pt x="286842" y="233794"/>
                  </a:lnTo>
                  <a:lnTo>
                    <a:pt x="291363" y="227749"/>
                  </a:lnTo>
                  <a:lnTo>
                    <a:pt x="294398" y="221729"/>
                  </a:lnTo>
                  <a:lnTo>
                    <a:pt x="298907" y="214198"/>
                  </a:lnTo>
                  <a:lnTo>
                    <a:pt x="300443" y="208165"/>
                  </a:lnTo>
                  <a:lnTo>
                    <a:pt x="303453" y="200621"/>
                  </a:lnTo>
                  <a:lnTo>
                    <a:pt x="304965" y="193078"/>
                  </a:lnTo>
                  <a:lnTo>
                    <a:pt x="306463" y="187045"/>
                  </a:lnTo>
                  <a:lnTo>
                    <a:pt x="307975" y="177977"/>
                  </a:lnTo>
                  <a:lnTo>
                    <a:pt x="311010" y="162915"/>
                  </a:lnTo>
                  <a:lnTo>
                    <a:pt x="311010" y="146329"/>
                  </a:lnTo>
                  <a:lnTo>
                    <a:pt x="303453" y="108610"/>
                  </a:lnTo>
                  <a:lnTo>
                    <a:pt x="300443" y="101066"/>
                  </a:lnTo>
                  <a:lnTo>
                    <a:pt x="298907" y="95034"/>
                  </a:lnTo>
                  <a:lnTo>
                    <a:pt x="294398" y="87490"/>
                  </a:lnTo>
                  <a:lnTo>
                    <a:pt x="291363" y="79933"/>
                  </a:lnTo>
                  <a:lnTo>
                    <a:pt x="286842" y="73901"/>
                  </a:lnTo>
                  <a:lnTo>
                    <a:pt x="283832" y="67868"/>
                  </a:lnTo>
                  <a:lnTo>
                    <a:pt x="274751" y="55803"/>
                  </a:lnTo>
                  <a:lnTo>
                    <a:pt x="268731" y="49771"/>
                  </a:lnTo>
                  <a:lnTo>
                    <a:pt x="265696" y="45250"/>
                  </a:lnTo>
                  <a:lnTo>
                    <a:pt x="259676" y="39217"/>
                  </a:lnTo>
                  <a:lnTo>
                    <a:pt x="235521" y="21120"/>
                  </a:lnTo>
                  <a:lnTo>
                    <a:pt x="227965" y="18097"/>
                  </a:lnTo>
                  <a:lnTo>
                    <a:pt x="221919" y="13576"/>
                  </a:lnTo>
                  <a:lnTo>
                    <a:pt x="215874" y="12064"/>
                  </a:lnTo>
                  <a:lnTo>
                    <a:pt x="208343" y="7543"/>
                  </a:lnTo>
                  <a:lnTo>
                    <a:pt x="193243" y="4508"/>
                  </a:lnTo>
                  <a:lnTo>
                    <a:pt x="187198" y="3022"/>
                  </a:lnTo>
                  <a:lnTo>
                    <a:pt x="178142" y="15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62787" y="1439887"/>
              <a:ext cx="151130" cy="259715"/>
            </a:xfrm>
            <a:custGeom>
              <a:avLst/>
              <a:gdLst/>
              <a:ahLst/>
              <a:cxnLst/>
              <a:rect l="l" t="t" r="r" b="b"/>
              <a:pathLst>
                <a:path w="151129" h="259714">
                  <a:moveTo>
                    <a:pt x="34721" y="188544"/>
                  </a:moveTo>
                  <a:lnTo>
                    <a:pt x="13576" y="187045"/>
                  </a:lnTo>
                  <a:lnTo>
                    <a:pt x="0" y="257924"/>
                  </a:lnTo>
                  <a:lnTo>
                    <a:pt x="21132" y="259448"/>
                  </a:lnTo>
                  <a:lnTo>
                    <a:pt x="34721" y="188544"/>
                  </a:lnTo>
                  <a:close/>
                </a:path>
                <a:path w="151129" h="259714">
                  <a:moveTo>
                    <a:pt x="45288" y="0"/>
                  </a:moveTo>
                  <a:lnTo>
                    <a:pt x="21132" y="0"/>
                  </a:lnTo>
                  <a:lnTo>
                    <a:pt x="22656" y="75425"/>
                  </a:lnTo>
                  <a:lnTo>
                    <a:pt x="45288" y="73914"/>
                  </a:lnTo>
                  <a:lnTo>
                    <a:pt x="45288" y="0"/>
                  </a:lnTo>
                  <a:close/>
                </a:path>
                <a:path w="151129" h="259714">
                  <a:moveTo>
                    <a:pt x="150977" y="107086"/>
                  </a:moveTo>
                  <a:lnTo>
                    <a:pt x="98145" y="111620"/>
                  </a:lnTo>
                  <a:lnTo>
                    <a:pt x="101155" y="138760"/>
                  </a:lnTo>
                  <a:lnTo>
                    <a:pt x="149479" y="132727"/>
                  </a:lnTo>
                  <a:lnTo>
                    <a:pt x="150977" y="107086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12622" y="1556029"/>
              <a:ext cx="1351280" cy="187325"/>
            </a:xfrm>
            <a:custGeom>
              <a:avLst/>
              <a:gdLst/>
              <a:ahLst/>
              <a:cxnLst/>
              <a:rect l="l" t="t" r="r" b="b"/>
              <a:pathLst>
                <a:path w="1351279" h="187325">
                  <a:moveTo>
                    <a:pt x="451421" y="60337"/>
                  </a:moveTo>
                  <a:lnTo>
                    <a:pt x="410654" y="60337"/>
                  </a:lnTo>
                  <a:lnTo>
                    <a:pt x="410654" y="147815"/>
                  </a:lnTo>
                  <a:lnTo>
                    <a:pt x="451421" y="147815"/>
                  </a:lnTo>
                  <a:lnTo>
                    <a:pt x="451421" y="60337"/>
                  </a:lnTo>
                  <a:close/>
                </a:path>
                <a:path w="1351279" h="187325">
                  <a:moveTo>
                    <a:pt x="1351229" y="0"/>
                  </a:moveTo>
                  <a:lnTo>
                    <a:pt x="0" y="18097"/>
                  </a:lnTo>
                  <a:lnTo>
                    <a:pt x="9055" y="64871"/>
                  </a:lnTo>
                  <a:lnTo>
                    <a:pt x="202298" y="62484"/>
                  </a:lnTo>
                  <a:lnTo>
                    <a:pt x="202298" y="149339"/>
                  </a:lnTo>
                  <a:lnTo>
                    <a:pt x="243065" y="149339"/>
                  </a:lnTo>
                  <a:lnTo>
                    <a:pt x="243065" y="61976"/>
                  </a:lnTo>
                  <a:lnTo>
                    <a:pt x="307987" y="61175"/>
                  </a:lnTo>
                  <a:lnTo>
                    <a:pt x="307987" y="150850"/>
                  </a:lnTo>
                  <a:lnTo>
                    <a:pt x="348754" y="150850"/>
                  </a:lnTo>
                  <a:lnTo>
                    <a:pt x="348754" y="60667"/>
                  </a:lnTo>
                  <a:lnTo>
                    <a:pt x="514819" y="58610"/>
                  </a:lnTo>
                  <a:lnTo>
                    <a:pt x="514819" y="152336"/>
                  </a:lnTo>
                  <a:lnTo>
                    <a:pt x="555574" y="152336"/>
                  </a:lnTo>
                  <a:lnTo>
                    <a:pt x="555574" y="58115"/>
                  </a:lnTo>
                  <a:lnTo>
                    <a:pt x="618998" y="57340"/>
                  </a:lnTo>
                  <a:lnTo>
                    <a:pt x="618998" y="187045"/>
                  </a:lnTo>
                  <a:lnTo>
                    <a:pt x="659765" y="187045"/>
                  </a:lnTo>
                  <a:lnTo>
                    <a:pt x="659765" y="56832"/>
                  </a:lnTo>
                  <a:lnTo>
                    <a:pt x="723163" y="56045"/>
                  </a:lnTo>
                  <a:lnTo>
                    <a:pt x="723163" y="141782"/>
                  </a:lnTo>
                  <a:lnTo>
                    <a:pt x="763930" y="141782"/>
                  </a:lnTo>
                  <a:lnTo>
                    <a:pt x="763930" y="55549"/>
                  </a:lnTo>
                  <a:lnTo>
                    <a:pt x="827328" y="54762"/>
                  </a:lnTo>
                  <a:lnTo>
                    <a:pt x="827328" y="138785"/>
                  </a:lnTo>
                  <a:lnTo>
                    <a:pt x="868095" y="138785"/>
                  </a:lnTo>
                  <a:lnTo>
                    <a:pt x="868095" y="54254"/>
                  </a:lnTo>
                  <a:lnTo>
                    <a:pt x="931519" y="53467"/>
                  </a:lnTo>
                  <a:lnTo>
                    <a:pt x="931519" y="135750"/>
                  </a:lnTo>
                  <a:lnTo>
                    <a:pt x="972286" y="135750"/>
                  </a:lnTo>
                  <a:lnTo>
                    <a:pt x="972286" y="52959"/>
                  </a:lnTo>
                  <a:lnTo>
                    <a:pt x="1026617" y="52285"/>
                  </a:lnTo>
                  <a:lnTo>
                    <a:pt x="1026617" y="129717"/>
                  </a:lnTo>
                  <a:lnTo>
                    <a:pt x="1067384" y="129717"/>
                  </a:lnTo>
                  <a:lnTo>
                    <a:pt x="1067384" y="51777"/>
                  </a:lnTo>
                  <a:lnTo>
                    <a:pt x="1130808" y="50990"/>
                  </a:lnTo>
                  <a:lnTo>
                    <a:pt x="1130808" y="182524"/>
                  </a:lnTo>
                  <a:lnTo>
                    <a:pt x="1171575" y="182524"/>
                  </a:lnTo>
                  <a:lnTo>
                    <a:pt x="1171575" y="50482"/>
                  </a:lnTo>
                  <a:lnTo>
                    <a:pt x="1234973" y="49695"/>
                  </a:lnTo>
                  <a:lnTo>
                    <a:pt x="1234973" y="120688"/>
                  </a:lnTo>
                  <a:lnTo>
                    <a:pt x="1275740" y="120688"/>
                  </a:lnTo>
                  <a:lnTo>
                    <a:pt x="1275740" y="49187"/>
                  </a:lnTo>
                  <a:lnTo>
                    <a:pt x="1349730" y="48260"/>
                  </a:lnTo>
                  <a:lnTo>
                    <a:pt x="13512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88898" y="583107"/>
              <a:ext cx="1022350" cy="842010"/>
            </a:xfrm>
            <a:custGeom>
              <a:avLst/>
              <a:gdLst/>
              <a:ahLst/>
              <a:cxnLst/>
              <a:rect l="l" t="t" r="r" b="b"/>
              <a:pathLst>
                <a:path w="1022350" h="842010">
                  <a:moveTo>
                    <a:pt x="1014564" y="0"/>
                  </a:moveTo>
                  <a:lnTo>
                    <a:pt x="0" y="16586"/>
                  </a:lnTo>
                  <a:lnTo>
                    <a:pt x="13576" y="837171"/>
                  </a:lnTo>
                  <a:lnTo>
                    <a:pt x="1022121" y="841692"/>
                  </a:lnTo>
                  <a:lnTo>
                    <a:pt x="1014564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91820" y="756576"/>
              <a:ext cx="175260" cy="822325"/>
            </a:xfrm>
            <a:custGeom>
              <a:avLst/>
              <a:gdLst/>
              <a:ahLst/>
              <a:cxnLst/>
              <a:rect l="l" t="t" r="r" b="b"/>
              <a:pathLst>
                <a:path w="175259" h="822325">
                  <a:moveTo>
                    <a:pt x="175133" y="0"/>
                  </a:moveTo>
                  <a:lnTo>
                    <a:pt x="126847" y="1485"/>
                  </a:lnTo>
                  <a:lnTo>
                    <a:pt x="125018" y="123672"/>
                  </a:lnTo>
                  <a:lnTo>
                    <a:pt x="51358" y="123672"/>
                  </a:lnTo>
                  <a:lnTo>
                    <a:pt x="51358" y="162890"/>
                  </a:lnTo>
                  <a:lnTo>
                    <a:pt x="124434" y="162890"/>
                  </a:lnTo>
                  <a:lnTo>
                    <a:pt x="123532" y="223253"/>
                  </a:lnTo>
                  <a:lnTo>
                    <a:pt x="0" y="223253"/>
                  </a:lnTo>
                  <a:lnTo>
                    <a:pt x="0" y="260959"/>
                  </a:lnTo>
                  <a:lnTo>
                    <a:pt x="122974" y="260959"/>
                  </a:lnTo>
                  <a:lnTo>
                    <a:pt x="122123" y="318274"/>
                  </a:lnTo>
                  <a:lnTo>
                    <a:pt x="54368" y="318274"/>
                  </a:lnTo>
                  <a:lnTo>
                    <a:pt x="54368" y="352971"/>
                  </a:lnTo>
                  <a:lnTo>
                    <a:pt x="121602" y="352971"/>
                  </a:lnTo>
                  <a:lnTo>
                    <a:pt x="120688" y="414794"/>
                  </a:lnTo>
                  <a:lnTo>
                    <a:pt x="46812" y="414794"/>
                  </a:lnTo>
                  <a:lnTo>
                    <a:pt x="46812" y="449491"/>
                  </a:lnTo>
                  <a:lnTo>
                    <a:pt x="120167" y="449491"/>
                  </a:lnTo>
                  <a:lnTo>
                    <a:pt x="119278" y="509841"/>
                  </a:lnTo>
                  <a:lnTo>
                    <a:pt x="43802" y="509841"/>
                  </a:lnTo>
                  <a:lnTo>
                    <a:pt x="43802" y="544525"/>
                  </a:lnTo>
                  <a:lnTo>
                    <a:pt x="118770" y="544525"/>
                  </a:lnTo>
                  <a:lnTo>
                    <a:pt x="117856" y="606374"/>
                  </a:lnTo>
                  <a:lnTo>
                    <a:pt x="0" y="606374"/>
                  </a:lnTo>
                  <a:lnTo>
                    <a:pt x="0" y="642569"/>
                  </a:lnTo>
                  <a:lnTo>
                    <a:pt x="117309" y="642569"/>
                  </a:lnTo>
                  <a:lnTo>
                    <a:pt x="114744" y="816038"/>
                  </a:lnTo>
                  <a:lnTo>
                    <a:pt x="160032" y="822071"/>
                  </a:lnTo>
                  <a:lnTo>
                    <a:pt x="1751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90765" y="638924"/>
              <a:ext cx="1050925" cy="852805"/>
            </a:xfrm>
            <a:custGeom>
              <a:avLst/>
              <a:gdLst/>
              <a:ahLst/>
              <a:cxnLst/>
              <a:rect l="l" t="t" r="r" b="b"/>
              <a:pathLst>
                <a:path w="1050925" h="852805">
                  <a:moveTo>
                    <a:pt x="1050785" y="0"/>
                  </a:moveTo>
                  <a:lnTo>
                    <a:pt x="155511" y="10553"/>
                  </a:lnTo>
                  <a:lnTo>
                    <a:pt x="0" y="12064"/>
                  </a:lnTo>
                  <a:lnTo>
                    <a:pt x="4533" y="150825"/>
                  </a:lnTo>
                  <a:lnTo>
                    <a:pt x="6045" y="852233"/>
                  </a:lnTo>
                  <a:lnTo>
                    <a:pt x="1050785" y="849236"/>
                  </a:lnTo>
                  <a:lnTo>
                    <a:pt x="1050785" y="0"/>
                  </a:lnTo>
                  <a:close/>
                </a:path>
              </a:pathLst>
            </a:custGeom>
            <a:solidFill>
              <a:srgbClr val="FFF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01775" y="694740"/>
              <a:ext cx="545465" cy="713740"/>
            </a:xfrm>
            <a:custGeom>
              <a:avLst/>
              <a:gdLst/>
              <a:ahLst/>
              <a:cxnLst/>
              <a:rect l="l" t="t" r="r" b="b"/>
              <a:pathLst>
                <a:path w="545465" h="713740">
                  <a:moveTo>
                    <a:pt x="30187" y="179489"/>
                  </a:moveTo>
                  <a:lnTo>
                    <a:pt x="0" y="179489"/>
                  </a:lnTo>
                  <a:lnTo>
                    <a:pt x="0" y="713473"/>
                  </a:lnTo>
                  <a:lnTo>
                    <a:pt x="30187" y="713473"/>
                  </a:lnTo>
                  <a:lnTo>
                    <a:pt x="30187" y="179489"/>
                  </a:lnTo>
                  <a:close/>
                </a:path>
                <a:path w="545465" h="713740">
                  <a:moveTo>
                    <a:pt x="326110" y="0"/>
                  </a:moveTo>
                  <a:lnTo>
                    <a:pt x="288378" y="0"/>
                  </a:lnTo>
                  <a:lnTo>
                    <a:pt x="92087" y="179489"/>
                  </a:lnTo>
                  <a:lnTo>
                    <a:pt x="128320" y="179489"/>
                  </a:lnTo>
                  <a:lnTo>
                    <a:pt x="128320" y="713473"/>
                  </a:lnTo>
                  <a:lnTo>
                    <a:pt x="160020" y="713473"/>
                  </a:lnTo>
                  <a:lnTo>
                    <a:pt x="160020" y="179489"/>
                  </a:lnTo>
                  <a:lnTo>
                    <a:pt x="129844" y="179489"/>
                  </a:lnTo>
                  <a:lnTo>
                    <a:pt x="326110" y="0"/>
                  </a:lnTo>
                  <a:close/>
                </a:path>
                <a:path w="545465" h="713740">
                  <a:moveTo>
                    <a:pt x="416699" y="713473"/>
                  </a:moveTo>
                  <a:lnTo>
                    <a:pt x="416687" y="179489"/>
                  </a:lnTo>
                  <a:lnTo>
                    <a:pt x="384987" y="179489"/>
                  </a:lnTo>
                  <a:lnTo>
                    <a:pt x="384987" y="713473"/>
                  </a:lnTo>
                  <a:lnTo>
                    <a:pt x="416699" y="713473"/>
                  </a:lnTo>
                  <a:close/>
                </a:path>
                <a:path w="545465" h="713740">
                  <a:moveTo>
                    <a:pt x="545033" y="179489"/>
                  </a:moveTo>
                  <a:lnTo>
                    <a:pt x="514845" y="179489"/>
                  </a:lnTo>
                  <a:lnTo>
                    <a:pt x="514845" y="713473"/>
                  </a:lnTo>
                  <a:lnTo>
                    <a:pt x="545033" y="713473"/>
                  </a:lnTo>
                  <a:lnTo>
                    <a:pt x="545033" y="1794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23720" y="1219644"/>
              <a:ext cx="122275" cy="1870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94918" y="862177"/>
              <a:ext cx="836930" cy="560070"/>
            </a:xfrm>
            <a:custGeom>
              <a:avLst/>
              <a:gdLst/>
              <a:ahLst/>
              <a:cxnLst/>
              <a:rect l="l" t="t" r="r" b="b"/>
              <a:pathLst>
                <a:path w="836929" h="560069">
                  <a:moveTo>
                    <a:pt x="776033" y="193052"/>
                  </a:moveTo>
                  <a:lnTo>
                    <a:pt x="706589" y="193052"/>
                  </a:lnTo>
                  <a:lnTo>
                    <a:pt x="706589" y="138760"/>
                  </a:lnTo>
                  <a:lnTo>
                    <a:pt x="674890" y="138760"/>
                  </a:lnTo>
                  <a:lnTo>
                    <a:pt x="674890" y="193052"/>
                  </a:lnTo>
                  <a:lnTo>
                    <a:pt x="578243" y="193052"/>
                  </a:lnTo>
                  <a:lnTo>
                    <a:pt x="578243" y="138760"/>
                  </a:lnTo>
                  <a:lnTo>
                    <a:pt x="545033" y="138760"/>
                  </a:lnTo>
                  <a:lnTo>
                    <a:pt x="545033" y="193052"/>
                  </a:lnTo>
                  <a:lnTo>
                    <a:pt x="320090" y="193052"/>
                  </a:lnTo>
                  <a:lnTo>
                    <a:pt x="320090" y="138760"/>
                  </a:lnTo>
                  <a:lnTo>
                    <a:pt x="288391" y="138760"/>
                  </a:lnTo>
                  <a:lnTo>
                    <a:pt x="288391" y="193052"/>
                  </a:lnTo>
                  <a:lnTo>
                    <a:pt x="191770" y="193052"/>
                  </a:lnTo>
                  <a:lnTo>
                    <a:pt x="191770" y="138760"/>
                  </a:lnTo>
                  <a:lnTo>
                    <a:pt x="160070" y="138760"/>
                  </a:lnTo>
                  <a:lnTo>
                    <a:pt x="160070" y="193052"/>
                  </a:lnTo>
                  <a:lnTo>
                    <a:pt x="137414" y="193052"/>
                  </a:lnTo>
                  <a:lnTo>
                    <a:pt x="137414" y="220205"/>
                  </a:lnTo>
                  <a:lnTo>
                    <a:pt x="776033" y="220205"/>
                  </a:lnTo>
                  <a:lnTo>
                    <a:pt x="776033" y="193052"/>
                  </a:lnTo>
                  <a:close/>
                </a:path>
                <a:path w="836929" h="560069">
                  <a:moveTo>
                    <a:pt x="783590" y="95008"/>
                  </a:moveTo>
                  <a:lnTo>
                    <a:pt x="144957" y="95008"/>
                  </a:lnTo>
                  <a:lnTo>
                    <a:pt x="144957" y="122161"/>
                  </a:lnTo>
                  <a:lnTo>
                    <a:pt x="783590" y="122161"/>
                  </a:lnTo>
                  <a:lnTo>
                    <a:pt x="783590" y="95008"/>
                  </a:lnTo>
                  <a:close/>
                </a:path>
                <a:path w="836929" h="560069">
                  <a:moveTo>
                    <a:pt x="791146" y="0"/>
                  </a:moveTo>
                  <a:lnTo>
                    <a:pt x="152514" y="0"/>
                  </a:lnTo>
                  <a:lnTo>
                    <a:pt x="152514" y="25641"/>
                  </a:lnTo>
                  <a:lnTo>
                    <a:pt x="791146" y="25641"/>
                  </a:lnTo>
                  <a:lnTo>
                    <a:pt x="791146" y="0"/>
                  </a:lnTo>
                  <a:close/>
                </a:path>
                <a:path w="836929" h="560069">
                  <a:moveTo>
                    <a:pt x="836422" y="532460"/>
                  </a:moveTo>
                  <a:lnTo>
                    <a:pt x="134378" y="532460"/>
                  </a:lnTo>
                  <a:lnTo>
                    <a:pt x="134378" y="559612"/>
                  </a:lnTo>
                  <a:lnTo>
                    <a:pt x="836422" y="559612"/>
                  </a:lnTo>
                  <a:lnTo>
                    <a:pt x="836422" y="532460"/>
                  </a:lnTo>
                  <a:close/>
                </a:path>
                <a:path w="836929" h="560069">
                  <a:moveTo>
                    <a:pt x="836422" y="463067"/>
                  </a:moveTo>
                  <a:lnTo>
                    <a:pt x="0" y="463067"/>
                  </a:lnTo>
                  <a:lnTo>
                    <a:pt x="0" y="488708"/>
                  </a:lnTo>
                  <a:lnTo>
                    <a:pt x="836422" y="488708"/>
                  </a:lnTo>
                  <a:lnTo>
                    <a:pt x="836422" y="463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81442" y="694740"/>
              <a:ext cx="384975" cy="1794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75208" y="361352"/>
              <a:ext cx="1144905" cy="977900"/>
            </a:xfrm>
            <a:custGeom>
              <a:avLst/>
              <a:gdLst/>
              <a:ahLst/>
              <a:cxnLst/>
              <a:rect l="l" t="t" r="r" b="b"/>
              <a:pathLst>
                <a:path w="1144904" h="977900">
                  <a:moveTo>
                    <a:pt x="75488" y="46774"/>
                  </a:moveTo>
                  <a:lnTo>
                    <a:pt x="52857" y="12065"/>
                  </a:lnTo>
                  <a:lnTo>
                    <a:pt x="45313" y="9067"/>
                  </a:lnTo>
                  <a:lnTo>
                    <a:pt x="30213" y="9067"/>
                  </a:lnTo>
                  <a:lnTo>
                    <a:pt x="15100" y="15100"/>
                  </a:lnTo>
                  <a:lnTo>
                    <a:pt x="6045" y="24130"/>
                  </a:lnTo>
                  <a:lnTo>
                    <a:pt x="1536" y="31686"/>
                  </a:lnTo>
                  <a:lnTo>
                    <a:pt x="0" y="37719"/>
                  </a:lnTo>
                  <a:lnTo>
                    <a:pt x="0" y="52806"/>
                  </a:lnTo>
                  <a:lnTo>
                    <a:pt x="30213" y="82981"/>
                  </a:lnTo>
                  <a:lnTo>
                    <a:pt x="39268" y="84493"/>
                  </a:lnTo>
                  <a:lnTo>
                    <a:pt x="45313" y="82981"/>
                  </a:lnTo>
                  <a:lnTo>
                    <a:pt x="52857" y="81457"/>
                  </a:lnTo>
                  <a:lnTo>
                    <a:pt x="58877" y="78460"/>
                  </a:lnTo>
                  <a:lnTo>
                    <a:pt x="64935" y="73914"/>
                  </a:lnTo>
                  <a:lnTo>
                    <a:pt x="67970" y="67881"/>
                  </a:lnTo>
                  <a:lnTo>
                    <a:pt x="72478" y="60363"/>
                  </a:lnTo>
                  <a:lnTo>
                    <a:pt x="73990" y="52806"/>
                  </a:lnTo>
                  <a:lnTo>
                    <a:pt x="75488" y="46774"/>
                  </a:lnTo>
                  <a:close/>
                </a:path>
                <a:path w="1144904" h="977900">
                  <a:moveTo>
                    <a:pt x="229501" y="45262"/>
                  </a:moveTo>
                  <a:lnTo>
                    <a:pt x="205346" y="9067"/>
                  </a:lnTo>
                  <a:lnTo>
                    <a:pt x="197789" y="7556"/>
                  </a:lnTo>
                  <a:lnTo>
                    <a:pt x="182689" y="7556"/>
                  </a:lnTo>
                  <a:lnTo>
                    <a:pt x="175133" y="9067"/>
                  </a:lnTo>
                  <a:lnTo>
                    <a:pt x="157022" y="22644"/>
                  </a:lnTo>
                  <a:lnTo>
                    <a:pt x="154012" y="30162"/>
                  </a:lnTo>
                  <a:lnTo>
                    <a:pt x="152514" y="36195"/>
                  </a:lnTo>
                  <a:lnTo>
                    <a:pt x="152514" y="51295"/>
                  </a:lnTo>
                  <a:lnTo>
                    <a:pt x="182689" y="81457"/>
                  </a:lnTo>
                  <a:lnTo>
                    <a:pt x="191744" y="82981"/>
                  </a:lnTo>
                  <a:lnTo>
                    <a:pt x="197789" y="81457"/>
                  </a:lnTo>
                  <a:lnTo>
                    <a:pt x="205346" y="79946"/>
                  </a:lnTo>
                  <a:lnTo>
                    <a:pt x="228003" y="51295"/>
                  </a:lnTo>
                  <a:lnTo>
                    <a:pt x="229501" y="45262"/>
                  </a:lnTo>
                  <a:close/>
                </a:path>
                <a:path w="1144904" h="977900">
                  <a:moveTo>
                    <a:pt x="381990" y="43751"/>
                  </a:moveTo>
                  <a:lnTo>
                    <a:pt x="380479" y="34709"/>
                  </a:lnTo>
                  <a:lnTo>
                    <a:pt x="377444" y="28676"/>
                  </a:lnTo>
                  <a:lnTo>
                    <a:pt x="374434" y="21132"/>
                  </a:lnTo>
                  <a:lnTo>
                    <a:pt x="369912" y="16611"/>
                  </a:lnTo>
                  <a:lnTo>
                    <a:pt x="357822" y="7556"/>
                  </a:lnTo>
                  <a:lnTo>
                    <a:pt x="350278" y="6032"/>
                  </a:lnTo>
                  <a:lnTo>
                    <a:pt x="335165" y="6032"/>
                  </a:lnTo>
                  <a:lnTo>
                    <a:pt x="327621" y="7556"/>
                  </a:lnTo>
                  <a:lnTo>
                    <a:pt x="320090" y="12065"/>
                  </a:lnTo>
                  <a:lnTo>
                    <a:pt x="311010" y="21132"/>
                  </a:lnTo>
                  <a:lnTo>
                    <a:pt x="308000" y="28676"/>
                  </a:lnTo>
                  <a:lnTo>
                    <a:pt x="304990" y="34709"/>
                  </a:lnTo>
                  <a:lnTo>
                    <a:pt x="304990" y="49784"/>
                  </a:lnTo>
                  <a:lnTo>
                    <a:pt x="308000" y="57327"/>
                  </a:lnTo>
                  <a:lnTo>
                    <a:pt x="344220" y="81457"/>
                  </a:lnTo>
                  <a:lnTo>
                    <a:pt x="350278" y="79946"/>
                  </a:lnTo>
                  <a:lnTo>
                    <a:pt x="357822" y="78460"/>
                  </a:lnTo>
                  <a:lnTo>
                    <a:pt x="363867" y="73914"/>
                  </a:lnTo>
                  <a:lnTo>
                    <a:pt x="369912" y="70904"/>
                  </a:lnTo>
                  <a:lnTo>
                    <a:pt x="374434" y="63360"/>
                  </a:lnTo>
                  <a:lnTo>
                    <a:pt x="377444" y="57327"/>
                  </a:lnTo>
                  <a:lnTo>
                    <a:pt x="380479" y="49784"/>
                  </a:lnTo>
                  <a:lnTo>
                    <a:pt x="381990" y="43751"/>
                  </a:lnTo>
                  <a:close/>
                </a:path>
                <a:path w="1144904" h="977900">
                  <a:moveTo>
                    <a:pt x="532968" y="40741"/>
                  </a:moveTo>
                  <a:lnTo>
                    <a:pt x="510311" y="6032"/>
                  </a:lnTo>
                  <a:lnTo>
                    <a:pt x="502754" y="4546"/>
                  </a:lnTo>
                  <a:lnTo>
                    <a:pt x="487680" y="4546"/>
                  </a:lnTo>
                  <a:lnTo>
                    <a:pt x="480123" y="6032"/>
                  </a:lnTo>
                  <a:lnTo>
                    <a:pt x="472579" y="9067"/>
                  </a:lnTo>
                  <a:lnTo>
                    <a:pt x="468033" y="15100"/>
                  </a:lnTo>
                  <a:lnTo>
                    <a:pt x="463524" y="19621"/>
                  </a:lnTo>
                  <a:lnTo>
                    <a:pt x="460476" y="27165"/>
                  </a:lnTo>
                  <a:lnTo>
                    <a:pt x="457466" y="33197"/>
                  </a:lnTo>
                  <a:lnTo>
                    <a:pt x="457466" y="48260"/>
                  </a:lnTo>
                  <a:lnTo>
                    <a:pt x="487680" y="79946"/>
                  </a:lnTo>
                  <a:lnTo>
                    <a:pt x="496735" y="81457"/>
                  </a:lnTo>
                  <a:lnTo>
                    <a:pt x="502754" y="79946"/>
                  </a:lnTo>
                  <a:lnTo>
                    <a:pt x="510311" y="76949"/>
                  </a:lnTo>
                  <a:lnTo>
                    <a:pt x="516356" y="72428"/>
                  </a:lnTo>
                  <a:lnTo>
                    <a:pt x="522401" y="69392"/>
                  </a:lnTo>
                  <a:lnTo>
                    <a:pt x="526910" y="61849"/>
                  </a:lnTo>
                  <a:lnTo>
                    <a:pt x="529945" y="55816"/>
                  </a:lnTo>
                  <a:lnTo>
                    <a:pt x="532968" y="40741"/>
                  </a:lnTo>
                  <a:close/>
                </a:path>
                <a:path w="1144904" h="977900">
                  <a:moveTo>
                    <a:pt x="558622" y="787412"/>
                  </a:moveTo>
                  <a:lnTo>
                    <a:pt x="557123" y="689343"/>
                  </a:lnTo>
                  <a:lnTo>
                    <a:pt x="419709" y="785901"/>
                  </a:lnTo>
                  <a:lnTo>
                    <a:pt x="421246" y="785926"/>
                  </a:lnTo>
                  <a:lnTo>
                    <a:pt x="421246" y="977468"/>
                  </a:lnTo>
                  <a:lnTo>
                    <a:pt x="452958" y="977468"/>
                  </a:lnTo>
                  <a:lnTo>
                    <a:pt x="452958" y="786269"/>
                  </a:lnTo>
                  <a:lnTo>
                    <a:pt x="558622" y="787412"/>
                  </a:lnTo>
                  <a:close/>
                </a:path>
                <a:path w="1144904" h="977900">
                  <a:moveTo>
                    <a:pt x="686943" y="40741"/>
                  </a:moveTo>
                  <a:lnTo>
                    <a:pt x="685444" y="31686"/>
                  </a:lnTo>
                  <a:lnTo>
                    <a:pt x="683933" y="25654"/>
                  </a:lnTo>
                  <a:lnTo>
                    <a:pt x="679399" y="18097"/>
                  </a:lnTo>
                  <a:lnTo>
                    <a:pt x="674878" y="13589"/>
                  </a:lnTo>
                  <a:lnTo>
                    <a:pt x="670344" y="7556"/>
                  </a:lnTo>
                  <a:lnTo>
                    <a:pt x="662787" y="4546"/>
                  </a:lnTo>
                  <a:lnTo>
                    <a:pt x="655269" y="3035"/>
                  </a:lnTo>
                  <a:lnTo>
                    <a:pt x="640156" y="3035"/>
                  </a:lnTo>
                  <a:lnTo>
                    <a:pt x="632612" y="4546"/>
                  </a:lnTo>
                  <a:lnTo>
                    <a:pt x="626567" y="7556"/>
                  </a:lnTo>
                  <a:lnTo>
                    <a:pt x="616000" y="18097"/>
                  </a:lnTo>
                  <a:lnTo>
                    <a:pt x="612965" y="25654"/>
                  </a:lnTo>
                  <a:lnTo>
                    <a:pt x="609955" y="31686"/>
                  </a:lnTo>
                  <a:lnTo>
                    <a:pt x="609955" y="48260"/>
                  </a:lnTo>
                  <a:lnTo>
                    <a:pt x="612965" y="55816"/>
                  </a:lnTo>
                  <a:lnTo>
                    <a:pt x="616000" y="61849"/>
                  </a:lnTo>
                  <a:lnTo>
                    <a:pt x="620522" y="67881"/>
                  </a:lnTo>
                  <a:lnTo>
                    <a:pt x="626567" y="70904"/>
                  </a:lnTo>
                  <a:lnTo>
                    <a:pt x="632612" y="75425"/>
                  </a:lnTo>
                  <a:lnTo>
                    <a:pt x="640156" y="78460"/>
                  </a:lnTo>
                  <a:lnTo>
                    <a:pt x="649211" y="79946"/>
                  </a:lnTo>
                  <a:lnTo>
                    <a:pt x="655269" y="78460"/>
                  </a:lnTo>
                  <a:lnTo>
                    <a:pt x="662787" y="75425"/>
                  </a:lnTo>
                  <a:lnTo>
                    <a:pt x="670344" y="70904"/>
                  </a:lnTo>
                  <a:lnTo>
                    <a:pt x="674878" y="67881"/>
                  </a:lnTo>
                  <a:lnTo>
                    <a:pt x="683933" y="55816"/>
                  </a:lnTo>
                  <a:lnTo>
                    <a:pt x="686943" y="40741"/>
                  </a:lnTo>
                  <a:close/>
                </a:path>
                <a:path w="1144904" h="977900">
                  <a:moveTo>
                    <a:pt x="729234" y="776833"/>
                  </a:moveTo>
                  <a:lnTo>
                    <a:pt x="676389" y="776833"/>
                  </a:lnTo>
                  <a:lnTo>
                    <a:pt x="676389" y="832650"/>
                  </a:lnTo>
                  <a:lnTo>
                    <a:pt x="729234" y="832650"/>
                  </a:lnTo>
                  <a:lnTo>
                    <a:pt x="729234" y="776833"/>
                  </a:lnTo>
                  <a:close/>
                </a:path>
                <a:path w="1144904" h="977900">
                  <a:moveTo>
                    <a:pt x="839457" y="39230"/>
                  </a:moveTo>
                  <a:lnTo>
                    <a:pt x="807745" y="1524"/>
                  </a:lnTo>
                  <a:lnTo>
                    <a:pt x="792645" y="1524"/>
                  </a:lnTo>
                  <a:lnTo>
                    <a:pt x="765467" y="24130"/>
                  </a:lnTo>
                  <a:lnTo>
                    <a:pt x="762431" y="30162"/>
                  </a:lnTo>
                  <a:lnTo>
                    <a:pt x="762431" y="46774"/>
                  </a:lnTo>
                  <a:lnTo>
                    <a:pt x="765467" y="52806"/>
                  </a:lnTo>
                  <a:lnTo>
                    <a:pt x="768489" y="60363"/>
                  </a:lnTo>
                  <a:lnTo>
                    <a:pt x="801700" y="78460"/>
                  </a:lnTo>
                  <a:lnTo>
                    <a:pt x="807745" y="76949"/>
                  </a:lnTo>
                  <a:lnTo>
                    <a:pt x="837920" y="46774"/>
                  </a:lnTo>
                  <a:lnTo>
                    <a:pt x="839457" y="39230"/>
                  </a:lnTo>
                  <a:close/>
                </a:path>
                <a:path w="1144904" h="977900">
                  <a:moveTo>
                    <a:pt x="868133" y="776833"/>
                  </a:moveTo>
                  <a:lnTo>
                    <a:pt x="815301" y="776833"/>
                  </a:lnTo>
                  <a:lnTo>
                    <a:pt x="815301" y="832650"/>
                  </a:lnTo>
                  <a:lnTo>
                    <a:pt x="868133" y="832650"/>
                  </a:lnTo>
                  <a:lnTo>
                    <a:pt x="868133" y="776833"/>
                  </a:lnTo>
                  <a:close/>
                </a:path>
                <a:path w="1144904" h="977900">
                  <a:moveTo>
                    <a:pt x="991933" y="37719"/>
                  </a:moveTo>
                  <a:lnTo>
                    <a:pt x="990434" y="28676"/>
                  </a:lnTo>
                  <a:lnTo>
                    <a:pt x="987399" y="22644"/>
                  </a:lnTo>
                  <a:lnTo>
                    <a:pt x="984389" y="15100"/>
                  </a:lnTo>
                  <a:lnTo>
                    <a:pt x="979843" y="10579"/>
                  </a:lnTo>
                  <a:lnTo>
                    <a:pt x="973823" y="6032"/>
                  </a:lnTo>
                  <a:lnTo>
                    <a:pt x="967778" y="3035"/>
                  </a:lnTo>
                  <a:lnTo>
                    <a:pt x="960221" y="0"/>
                  </a:lnTo>
                  <a:lnTo>
                    <a:pt x="945121" y="0"/>
                  </a:lnTo>
                  <a:lnTo>
                    <a:pt x="930021" y="6032"/>
                  </a:lnTo>
                  <a:lnTo>
                    <a:pt x="920965" y="15100"/>
                  </a:lnTo>
                  <a:lnTo>
                    <a:pt x="917956" y="22644"/>
                  </a:lnTo>
                  <a:lnTo>
                    <a:pt x="914946" y="28676"/>
                  </a:lnTo>
                  <a:lnTo>
                    <a:pt x="914946" y="45262"/>
                  </a:lnTo>
                  <a:lnTo>
                    <a:pt x="917956" y="51295"/>
                  </a:lnTo>
                  <a:lnTo>
                    <a:pt x="920965" y="58839"/>
                  </a:lnTo>
                  <a:lnTo>
                    <a:pt x="925512" y="64871"/>
                  </a:lnTo>
                  <a:lnTo>
                    <a:pt x="930021" y="69392"/>
                  </a:lnTo>
                  <a:lnTo>
                    <a:pt x="937577" y="72428"/>
                  </a:lnTo>
                  <a:lnTo>
                    <a:pt x="945121" y="73914"/>
                  </a:lnTo>
                  <a:lnTo>
                    <a:pt x="954176" y="76949"/>
                  </a:lnTo>
                  <a:lnTo>
                    <a:pt x="960221" y="73914"/>
                  </a:lnTo>
                  <a:lnTo>
                    <a:pt x="967778" y="72428"/>
                  </a:lnTo>
                  <a:lnTo>
                    <a:pt x="973823" y="69392"/>
                  </a:lnTo>
                  <a:lnTo>
                    <a:pt x="979843" y="64871"/>
                  </a:lnTo>
                  <a:lnTo>
                    <a:pt x="984389" y="58839"/>
                  </a:lnTo>
                  <a:lnTo>
                    <a:pt x="987399" y="51295"/>
                  </a:lnTo>
                  <a:lnTo>
                    <a:pt x="990434" y="45262"/>
                  </a:lnTo>
                  <a:lnTo>
                    <a:pt x="991933" y="37719"/>
                  </a:lnTo>
                  <a:close/>
                </a:path>
                <a:path w="1144904" h="977900">
                  <a:moveTo>
                    <a:pt x="993444" y="776833"/>
                  </a:moveTo>
                  <a:lnTo>
                    <a:pt x="942111" y="776833"/>
                  </a:lnTo>
                  <a:lnTo>
                    <a:pt x="942111" y="832650"/>
                  </a:lnTo>
                  <a:lnTo>
                    <a:pt x="993444" y="832650"/>
                  </a:lnTo>
                  <a:lnTo>
                    <a:pt x="993444" y="776833"/>
                  </a:lnTo>
                  <a:close/>
                </a:path>
                <a:path w="1144904" h="977900">
                  <a:moveTo>
                    <a:pt x="1144422" y="776833"/>
                  </a:moveTo>
                  <a:lnTo>
                    <a:pt x="1093089" y="776833"/>
                  </a:lnTo>
                  <a:lnTo>
                    <a:pt x="1093089" y="832650"/>
                  </a:lnTo>
                  <a:lnTo>
                    <a:pt x="1144422" y="832650"/>
                  </a:lnTo>
                  <a:lnTo>
                    <a:pt x="1144422" y="7768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52577" y="344779"/>
              <a:ext cx="534670" cy="81915"/>
            </a:xfrm>
            <a:custGeom>
              <a:avLst/>
              <a:gdLst/>
              <a:ahLst/>
              <a:cxnLst/>
              <a:rect l="l" t="t" r="r" b="b"/>
              <a:pathLst>
                <a:path w="534670" h="81915">
                  <a:moveTo>
                    <a:pt x="77000" y="43738"/>
                  </a:moveTo>
                  <a:lnTo>
                    <a:pt x="52844" y="7543"/>
                  </a:lnTo>
                  <a:lnTo>
                    <a:pt x="45288" y="4521"/>
                  </a:lnTo>
                  <a:lnTo>
                    <a:pt x="30187" y="4521"/>
                  </a:lnTo>
                  <a:lnTo>
                    <a:pt x="22631" y="7543"/>
                  </a:lnTo>
                  <a:lnTo>
                    <a:pt x="16611" y="10541"/>
                  </a:lnTo>
                  <a:lnTo>
                    <a:pt x="6019" y="21120"/>
                  </a:lnTo>
                  <a:lnTo>
                    <a:pt x="3022" y="28638"/>
                  </a:lnTo>
                  <a:lnTo>
                    <a:pt x="0" y="34671"/>
                  </a:lnTo>
                  <a:lnTo>
                    <a:pt x="0" y="51282"/>
                  </a:lnTo>
                  <a:lnTo>
                    <a:pt x="3022" y="57315"/>
                  </a:lnTo>
                  <a:lnTo>
                    <a:pt x="6019" y="64833"/>
                  </a:lnTo>
                  <a:lnTo>
                    <a:pt x="10566" y="69380"/>
                  </a:lnTo>
                  <a:lnTo>
                    <a:pt x="22631" y="78422"/>
                  </a:lnTo>
                  <a:lnTo>
                    <a:pt x="37731" y="81445"/>
                  </a:lnTo>
                  <a:lnTo>
                    <a:pt x="52844" y="78422"/>
                  </a:lnTo>
                  <a:lnTo>
                    <a:pt x="64909" y="69380"/>
                  </a:lnTo>
                  <a:lnTo>
                    <a:pt x="69443" y="64833"/>
                  </a:lnTo>
                  <a:lnTo>
                    <a:pt x="73990" y="57315"/>
                  </a:lnTo>
                  <a:lnTo>
                    <a:pt x="75488" y="51282"/>
                  </a:lnTo>
                  <a:lnTo>
                    <a:pt x="77000" y="43738"/>
                  </a:lnTo>
                  <a:close/>
                </a:path>
                <a:path w="534670" h="81915">
                  <a:moveTo>
                    <a:pt x="229476" y="42227"/>
                  </a:moveTo>
                  <a:lnTo>
                    <a:pt x="227977" y="33185"/>
                  </a:lnTo>
                  <a:lnTo>
                    <a:pt x="226466" y="25641"/>
                  </a:lnTo>
                  <a:lnTo>
                    <a:pt x="221932" y="19608"/>
                  </a:lnTo>
                  <a:lnTo>
                    <a:pt x="218922" y="13576"/>
                  </a:lnTo>
                  <a:lnTo>
                    <a:pt x="211366" y="9042"/>
                  </a:lnTo>
                  <a:lnTo>
                    <a:pt x="205320" y="6019"/>
                  </a:lnTo>
                  <a:lnTo>
                    <a:pt x="197764" y="2997"/>
                  </a:lnTo>
                  <a:lnTo>
                    <a:pt x="182664" y="2997"/>
                  </a:lnTo>
                  <a:lnTo>
                    <a:pt x="176644" y="6019"/>
                  </a:lnTo>
                  <a:lnTo>
                    <a:pt x="169100" y="9042"/>
                  </a:lnTo>
                  <a:lnTo>
                    <a:pt x="164553" y="13576"/>
                  </a:lnTo>
                  <a:lnTo>
                    <a:pt x="155498" y="25641"/>
                  </a:lnTo>
                  <a:lnTo>
                    <a:pt x="153987" y="33185"/>
                  </a:lnTo>
                  <a:lnTo>
                    <a:pt x="153987" y="48260"/>
                  </a:lnTo>
                  <a:lnTo>
                    <a:pt x="182664" y="78422"/>
                  </a:lnTo>
                  <a:lnTo>
                    <a:pt x="191744" y="79933"/>
                  </a:lnTo>
                  <a:lnTo>
                    <a:pt x="197764" y="78422"/>
                  </a:lnTo>
                  <a:lnTo>
                    <a:pt x="205320" y="76936"/>
                  </a:lnTo>
                  <a:lnTo>
                    <a:pt x="211366" y="72390"/>
                  </a:lnTo>
                  <a:lnTo>
                    <a:pt x="218922" y="67868"/>
                  </a:lnTo>
                  <a:lnTo>
                    <a:pt x="221932" y="63347"/>
                  </a:lnTo>
                  <a:lnTo>
                    <a:pt x="226466" y="55803"/>
                  </a:lnTo>
                  <a:lnTo>
                    <a:pt x="227977" y="48260"/>
                  </a:lnTo>
                  <a:lnTo>
                    <a:pt x="229476" y="42227"/>
                  </a:lnTo>
                  <a:close/>
                </a:path>
                <a:path w="534670" h="81915">
                  <a:moveTo>
                    <a:pt x="381965" y="40703"/>
                  </a:moveTo>
                  <a:lnTo>
                    <a:pt x="378955" y="24130"/>
                  </a:lnTo>
                  <a:lnTo>
                    <a:pt x="374408" y="18097"/>
                  </a:lnTo>
                  <a:lnTo>
                    <a:pt x="371398" y="12065"/>
                  </a:lnTo>
                  <a:lnTo>
                    <a:pt x="363855" y="7543"/>
                  </a:lnTo>
                  <a:lnTo>
                    <a:pt x="357797" y="4521"/>
                  </a:lnTo>
                  <a:lnTo>
                    <a:pt x="350253" y="1524"/>
                  </a:lnTo>
                  <a:lnTo>
                    <a:pt x="335178" y="1524"/>
                  </a:lnTo>
                  <a:lnTo>
                    <a:pt x="329133" y="4521"/>
                  </a:lnTo>
                  <a:lnTo>
                    <a:pt x="321576" y="7543"/>
                  </a:lnTo>
                  <a:lnTo>
                    <a:pt x="311010" y="18097"/>
                  </a:lnTo>
                  <a:lnTo>
                    <a:pt x="307975" y="24130"/>
                  </a:lnTo>
                  <a:lnTo>
                    <a:pt x="306476" y="31673"/>
                  </a:lnTo>
                  <a:lnTo>
                    <a:pt x="306476" y="46736"/>
                  </a:lnTo>
                  <a:lnTo>
                    <a:pt x="307975" y="54292"/>
                  </a:lnTo>
                  <a:lnTo>
                    <a:pt x="311010" y="61836"/>
                  </a:lnTo>
                  <a:lnTo>
                    <a:pt x="317068" y="66357"/>
                  </a:lnTo>
                  <a:lnTo>
                    <a:pt x="321576" y="70904"/>
                  </a:lnTo>
                  <a:lnTo>
                    <a:pt x="329133" y="75412"/>
                  </a:lnTo>
                  <a:lnTo>
                    <a:pt x="335178" y="76936"/>
                  </a:lnTo>
                  <a:lnTo>
                    <a:pt x="342722" y="78422"/>
                  </a:lnTo>
                  <a:lnTo>
                    <a:pt x="357797" y="75412"/>
                  </a:lnTo>
                  <a:lnTo>
                    <a:pt x="363855" y="70904"/>
                  </a:lnTo>
                  <a:lnTo>
                    <a:pt x="371398" y="66357"/>
                  </a:lnTo>
                  <a:lnTo>
                    <a:pt x="374408" y="61836"/>
                  </a:lnTo>
                  <a:lnTo>
                    <a:pt x="378955" y="54292"/>
                  </a:lnTo>
                  <a:lnTo>
                    <a:pt x="380453" y="46736"/>
                  </a:lnTo>
                  <a:lnTo>
                    <a:pt x="381965" y="40703"/>
                  </a:lnTo>
                  <a:close/>
                </a:path>
                <a:path w="534670" h="81915">
                  <a:moveTo>
                    <a:pt x="534441" y="39217"/>
                  </a:moveTo>
                  <a:lnTo>
                    <a:pt x="510311" y="2997"/>
                  </a:lnTo>
                  <a:lnTo>
                    <a:pt x="502754" y="0"/>
                  </a:lnTo>
                  <a:lnTo>
                    <a:pt x="487654" y="0"/>
                  </a:lnTo>
                  <a:lnTo>
                    <a:pt x="481609" y="2997"/>
                  </a:lnTo>
                  <a:lnTo>
                    <a:pt x="474052" y="6019"/>
                  </a:lnTo>
                  <a:lnTo>
                    <a:pt x="469544" y="12065"/>
                  </a:lnTo>
                  <a:lnTo>
                    <a:pt x="463499" y="16573"/>
                  </a:lnTo>
                  <a:lnTo>
                    <a:pt x="460489" y="24130"/>
                  </a:lnTo>
                  <a:lnTo>
                    <a:pt x="458952" y="31673"/>
                  </a:lnTo>
                  <a:lnTo>
                    <a:pt x="458952" y="45250"/>
                  </a:lnTo>
                  <a:lnTo>
                    <a:pt x="460489" y="52768"/>
                  </a:lnTo>
                  <a:lnTo>
                    <a:pt x="463499" y="60325"/>
                  </a:lnTo>
                  <a:lnTo>
                    <a:pt x="469544" y="64833"/>
                  </a:lnTo>
                  <a:lnTo>
                    <a:pt x="474052" y="69380"/>
                  </a:lnTo>
                  <a:lnTo>
                    <a:pt x="481609" y="73901"/>
                  </a:lnTo>
                  <a:lnTo>
                    <a:pt x="487654" y="75412"/>
                  </a:lnTo>
                  <a:lnTo>
                    <a:pt x="495211" y="76936"/>
                  </a:lnTo>
                  <a:lnTo>
                    <a:pt x="510311" y="73901"/>
                  </a:lnTo>
                  <a:lnTo>
                    <a:pt x="522376" y="64833"/>
                  </a:lnTo>
                  <a:lnTo>
                    <a:pt x="526923" y="60325"/>
                  </a:lnTo>
                  <a:lnTo>
                    <a:pt x="531431" y="52768"/>
                  </a:lnTo>
                  <a:lnTo>
                    <a:pt x="532942" y="45250"/>
                  </a:lnTo>
                  <a:lnTo>
                    <a:pt x="534441" y="39217"/>
                  </a:lnTo>
                  <a:close/>
                </a:path>
              </a:pathLst>
            </a:custGeom>
            <a:solidFill>
              <a:srgbClr val="36B5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64044" y="341743"/>
              <a:ext cx="381000" cy="78740"/>
            </a:xfrm>
            <a:custGeom>
              <a:avLst/>
              <a:gdLst/>
              <a:ahLst/>
              <a:cxnLst/>
              <a:rect l="l" t="t" r="r" b="b"/>
              <a:pathLst>
                <a:path w="381000" h="78740">
                  <a:moveTo>
                    <a:pt x="75488" y="40741"/>
                  </a:moveTo>
                  <a:lnTo>
                    <a:pt x="72453" y="25641"/>
                  </a:lnTo>
                  <a:lnTo>
                    <a:pt x="69443" y="18122"/>
                  </a:lnTo>
                  <a:lnTo>
                    <a:pt x="58877" y="7556"/>
                  </a:lnTo>
                  <a:lnTo>
                    <a:pt x="43776" y="1511"/>
                  </a:lnTo>
                  <a:lnTo>
                    <a:pt x="28676" y="1511"/>
                  </a:lnTo>
                  <a:lnTo>
                    <a:pt x="22618" y="4559"/>
                  </a:lnTo>
                  <a:lnTo>
                    <a:pt x="15074" y="7556"/>
                  </a:lnTo>
                  <a:lnTo>
                    <a:pt x="10553" y="13576"/>
                  </a:lnTo>
                  <a:lnTo>
                    <a:pt x="6019" y="18122"/>
                  </a:lnTo>
                  <a:lnTo>
                    <a:pt x="0" y="33197"/>
                  </a:lnTo>
                  <a:lnTo>
                    <a:pt x="0" y="46774"/>
                  </a:lnTo>
                  <a:lnTo>
                    <a:pt x="3009" y="54317"/>
                  </a:lnTo>
                  <a:lnTo>
                    <a:pt x="37731" y="78447"/>
                  </a:lnTo>
                  <a:lnTo>
                    <a:pt x="43776" y="76936"/>
                  </a:lnTo>
                  <a:lnTo>
                    <a:pt x="51320" y="75425"/>
                  </a:lnTo>
                  <a:lnTo>
                    <a:pt x="73952" y="46774"/>
                  </a:lnTo>
                  <a:lnTo>
                    <a:pt x="75488" y="40741"/>
                  </a:lnTo>
                  <a:close/>
                </a:path>
                <a:path w="381000" h="78740">
                  <a:moveTo>
                    <a:pt x="227965" y="39230"/>
                  </a:moveTo>
                  <a:lnTo>
                    <a:pt x="203809" y="3035"/>
                  </a:lnTo>
                  <a:lnTo>
                    <a:pt x="196253" y="1511"/>
                  </a:lnTo>
                  <a:lnTo>
                    <a:pt x="181152" y="1511"/>
                  </a:lnTo>
                  <a:lnTo>
                    <a:pt x="175133" y="3035"/>
                  </a:lnTo>
                  <a:lnTo>
                    <a:pt x="167576" y="6032"/>
                  </a:lnTo>
                  <a:lnTo>
                    <a:pt x="163042" y="12077"/>
                  </a:lnTo>
                  <a:lnTo>
                    <a:pt x="158521" y="16611"/>
                  </a:lnTo>
                  <a:lnTo>
                    <a:pt x="153987" y="24155"/>
                  </a:lnTo>
                  <a:lnTo>
                    <a:pt x="152476" y="31673"/>
                  </a:lnTo>
                  <a:lnTo>
                    <a:pt x="152476" y="46774"/>
                  </a:lnTo>
                  <a:lnTo>
                    <a:pt x="181152" y="75425"/>
                  </a:lnTo>
                  <a:lnTo>
                    <a:pt x="190207" y="76936"/>
                  </a:lnTo>
                  <a:lnTo>
                    <a:pt x="196253" y="75425"/>
                  </a:lnTo>
                  <a:lnTo>
                    <a:pt x="203809" y="73939"/>
                  </a:lnTo>
                  <a:lnTo>
                    <a:pt x="209854" y="69392"/>
                  </a:lnTo>
                  <a:lnTo>
                    <a:pt x="217398" y="66382"/>
                  </a:lnTo>
                  <a:lnTo>
                    <a:pt x="220408" y="60350"/>
                  </a:lnTo>
                  <a:lnTo>
                    <a:pt x="224929" y="54317"/>
                  </a:lnTo>
                  <a:lnTo>
                    <a:pt x="227965" y="39230"/>
                  </a:lnTo>
                  <a:close/>
                </a:path>
                <a:path w="381000" h="78740">
                  <a:moveTo>
                    <a:pt x="380441" y="37706"/>
                  </a:moveTo>
                  <a:lnTo>
                    <a:pt x="356285" y="1511"/>
                  </a:lnTo>
                  <a:lnTo>
                    <a:pt x="348742" y="0"/>
                  </a:lnTo>
                  <a:lnTo>
                    <a:pt x="333629" y="0"/>
                  </a:lnTo>
                  <a:lnTo>
                    <a:pt x="327609" y="1511"/>
                  </a:lnTo>
                  <a:lnTo>
                    <a:pt x="320065" y="4559"/>
                  </a:lnTo>
                  <a:lnTo>
                    <a:pt x="315518" y="10579"/>
                  </a:lnTo>
                  <a:lnTo>
                    <a:pt x="309499" y="15100"/>
                  </a:lnTo>
                  <a:lnTo>
                    <a:pt x="306463" y="22644"/>
                  </a:lnTo>
                  <a:lnTo>
                    <a:pt x="304952" y="28676"/>
                  </a:lnTo>
                  <a:lnTo>
                    <a:pt x="304952" y="45262"/>
                  </a:lnTo>
                  <a:lnTo>
                    <a:pt x="333629" y="73939"/>
                  </a:lnTo>
                  <a:lnTo>
                    <a:pt x="341185" y="75425"/>
                  </a:lnTo>
                  <a:lnTo>
                    <a:pt x="356285" y="72415"/>
                  </a:lnTo>
                  <a:lnTo>
                    <a:pt x="362331" y="67868"/>
                  </a:lnTo>
                  <a:lnTo>
                    <a:pt x="369887" y="64871"/>
                  </a:lnTo>
                  <a:lnTo>
                    <a:pt x="372897" y="58839"/>
                  </a:lnTo>
                  <a:lnTo>
                    <a:pt x="377431" y="51295"/>
                  </a:lnTo>
                  <a:lnTo>
                    <a:pt x="378942" y="45262"/>
                  </a:lnTo>
                  <a:lnTo>
                    <a:pt x="380441" y="37706"/>
                  </a:lnTo>
                  <a:close/>
                </a:path>
              </a:pathLst>
            </a:custGeom>
            <a:solidFill>
              <a:srgbClr val="5496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70787" y="1838121"/>
              <a:ext cx="584835" cy="77470"/>
            </a:xfrm>
            <a:custGeom>
              <a:avLst/>
              <a:gdLst/>
              <a:ahLst/>
              <a:cxnLst/>
              <a:rect l="l" t="t" r="r" b="b"/>
              <a:pathLst>
                <a:path w="584834" h="77469">
                  <a:moveTo>
                    <a:pt x="332130" y="0"/>
                  </a:moveTo>
                  <a:lnTo>
                    <a:pt x="246087" y="0"/>
                  </a:lnTo>
                  <a:lnTo>
                    <a:pt x="241541" y="1485"/>
                  </a:lnTo>
                  <a:lnTo>
                    <a:pt x="221932" y="1485"/>
                  </a:lnTo>
                  <a:lnTo>
                    <a:pt x="217385" y="2997"/>
                  </a:lnTo>
                  <a:lnTo>
                    <a:pt x="211366" y="2997"/>
                  </a:lnTo>
                  <a:lnTo>
                    <a:pt x="205320" y="4508"/>
                  </a:lnTo>
                  <a:lnTo>
                    <a:pt x="199275" y="4508"/>
                  </a:lnTo>
                  <a:lnTo>
                    <a:pt x="194754" y="6032"/>
                  </a:lnTo>
                  <a:lnTo>
                    <a:pt x="182664" y="6032"/>
                  </a:lnTo>
                  <a:lnTo>
                    <a:pt x="176644" y="7518"/>
                  </a:lnTo>
                  <a:lnTo>
                    <a:pt x="172097" y="7518"/>
                  </a:lnTo>
                  <a:lnTo>
                    <a:pt x="166052" y="9029"/>
                  </a:lnTo>
                  <a:lnTo>
                    <a:pt x="160032" y="9029"/>
                  </a:lnTo>
                  <a:lnTo>
                    <a:pt x="150977" y="12065"/>
                  </a:lnTo>
                  <a:lnTo>
                    <a:pt x="144932" y="12065"/>
                  </a:lnTo>
                  <a:lnTo>
                    <a:pt x="140385" y="13550"/>
                  </a:lnTo>
                  <a:lnTo>
                    <a:pt x="134378" y="15062"/>
                  </a:lnTo>
                  <a:lnTo>
                    <a:pt x="129832" y="16573"/>
                  </a:lnTo>
                  <a:lnTo>
                    <a:pt x="125310" y="16573"/>
                  </a:lnTo>
                  <a:lnTo>
                    <a:pt x="120776" y="18097"/>
                  </a:lnTo>
                  <a:lnTo>
                    <a:pt x="114731" y="19583"/>
                  </a:lnTo>
                  <a:lnTo>
                    <a:pt x="111721" y="21094"/>
                  </a:lnTo>
                  <a:lnTo>
                    <a:pt x="107175" y="22606"/>
                  </a:lnTo>
                  <a:lnTo>
                    <a:pt x="101155" y="24130"/>
                  </a:lnTo>
                  <a:lnTo>
                    <a:pt x="92100" y="27127"/>
                  </a:lnTo>
                  <a:lnTo>
                    <a:pt x="83019" y="28638"/>
                  </a:lnTo>
                  <a:lnTo>
                    <a:pt x="75488" y="31648"/>
                  </a:lnTo>
                  <a:lnTo>
                    <a:pt x="57353" y="37706"/>
                  </a:lnTo>
                  <a:lnTo>
                    <a:pt x="51333" y="40716"/>
                  </a:lnTo>
                  <a:lnTo>
                    <a:pt x="43776" y="45224"/>
                  </a:lnTo>
                  <a:lnTo>
                    <a:pt x="36233" y="48260"/>
                  </a:lnTo>
                  <a:lnTo>
                    <a:pt x="24130" y="54292"/>
                  </a:lnTo>
                  <a:lnTo>
                    <a:pt x="12065" y="63322"/>
                  </a:lnTo>
                  <a:lnTo>
                    <a:pt x="7531" y="66357"/>
                  </a:lnTo>
                  <a:lnTo>
                    <a:pt x="3009" y="70878"/>
                  </a:lnTo>
                  <a:lnTo>
                    <a:pt x="0" y="75387"/>
                  </a:lnTo>
                  <a:lnTo>
                    <a:pt x="291363" y="75387"/>
                  </a:lnTo>
                  <a:lnTo>
                    <a:pt x="303466" y="76911"/>
                  </a:lnTo>
                  <a:lnTo>
                    <a:pt x="584263" y="76911"/>
                  </a:lnTo>
                  <a:lnTo>
                    <a:pt x="578243" y="72390"/>
                  </a:lnTo>
                  <a:lnTo>
                    <a:pt x="573697" y="69354"/>
                  </a:lnTo>
                  <a:lnTo>
                    <a:pt x="564642" y="60325"/>
                  </a:lnTo>
                  <a:lnTo>
                    <a:pt x="557098" y="55803"/>
                  </a:lnTo>
                  <a:lnTo>
                    <a:pt x="529932" y="42227"/>
                  </a:lnTo>
                  <a:lnTo>
                    <a:pt x="522376" y="39192"/>
                  </a:lnTo>
                  <a:lnTo>
                    <a:pt x="514819" y="34671"/>
                  </a:lnTo>
                  <a:lnTo>
                    <a:pt x="507276" y="33159"/>
                  </a:lnTo>
                  <a:lnTo>
                    <a:pt x="501230" y="30162"/>
                  </a:lnTo>
                  <a:lnTo>
                    <a:pt x="498221" y="30162"/>
                  </a:lnTo>
                  <a:lnTo>
                    <a:pt x="484619" y="25615"/>
                  </a:lnTo>
                  <a:lnTo>
                    <a:pt x="480098" y="25615"/>
                  </a:lnTo>
                  <a:lnTo>
                    <a:pt x="475564" y="22606"/>
                  </a:lnTo>
                  <a:lnTo>
                    <a:pt x="471043" y="22606"/>
                  </a:lnTo>
                  <a:lnTo>
                    <a:pt x="464997" y="19583"/>
                  </a:lnTo>
                  <a:lnTo>
                    <a:pt x="460451" y="19583"/>
                  </a:lnTo>
                  <a:lnTo>
                    <a:pt x="451396" y="16573"/>
                  </a:lnTo>
                  <a:lnTo>
                    <a:pt x="445376" y="15062"/>
                  </a:lnTo>
                  <a:lnTo>
                    <a:pt x="440842" y="15062"/>
                  </a:lnTo>
                  <a:lnTo>
                    <a:pt x="434797" y="12065"/>
                  </a:lnTo>
                  <a:lnTo>
                    <a:pt x="430275" y="12065"/>
                  </a:lnTo>
                  <a:lnTo>
                    <a:pt x="424230" y="10541"/>
                  </a:lnTo>
                  <a:lnTo>
                    <a:pt x="418185" y="10541"/>
                  </a:lnTo>
                  <a:lnTo>
                    <a:pt x="412165" y="9029"/>
                  </a:lnTo>
                  <a:lnTo>
                    <a:pt x="407619" y="9029"/>
                  </a:lnTo>
                  <a:lnTo>
                    <a:pt x="401574" y="7518"/>
                  </a:lnTo>
                  <a:lnTo>
                    <a:pt x="397065" y="7518"/>
                  </a:lnTo>
                  <a:lnTo>
                    <a:pt x="391020" y="6032"/>
                  </a:lnTo>
                  <a:lnTo>
                    <a:pt x="386499" y="6032"/>
                  </a:lnTo>
                  <a:lnTo>
                    <a:pt x="378955" y="4508"/>
                  </a:lnTo>
                  <a:lnTo>
                    <a:pt x="374408" y="4508"/>
                  </a:lnTo>
                  <a:lnTo>
                    <a:pt x="368388" y="2997"/>
                  </a:lnTo>
                  <a:lnTo>
                    <a:pt x="362343" y="2997"/>
                  </a:lnTo>
                  <a:lnTo>
                    <a:pt x="356298" y="1485"/>
                  </a:lnTo>
                  <a:lnTo>
                    <a:pt x="339686" y="1485"/>
                  </a:lnTo>
                  <a:close/>
                </a:path>
              </a:pathLst>
            </a:custGeom>
            <a:solidFill>
              <a:srgbClr val="FAF2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17486" y="1492669"/>
              <a:ext cx="160058" cy="159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05421" y="856132"/>
              <a:ext cx="1362075" cy="878205"/>
            </a:xfrm>
            <a:custGeom>
              <a:avLst/>
              <a:gdLst/>
              <a:ahLst/>
              <a:cxnLst/>
              <a:rect l="l" t="t" r="r" b="b"/>
              <a:pathLst>
                <a:path w="1362075" h="878205">
                  <a:moveTo>
                    <a:pt x="84543" y="479666"/>
                  </a:moveTo>
                  <a:lnTo>
                    <a:pt x="0" y="479666"/>
                  </a:lnTo>
                  <a:lnTo>
                    <a:pt x="0" y="518883"/>
                  </a:lnTo>
                  <a:lnTo>
                    <a:pt x="84543" y="518883"/>
                  </a:lnTo>
                  <a:lnTo>
                    <a:pt x="84543" y="479666"/>
                  </a:lnTo>
                  <a:close/>
                </a:path>
                <a:path w="1362075" h="878205">
                  <a:moveTo>
                    <a:pt x="90576" y="0"/>
                  </a:moveTo>
                  <a:lnTo>
                    <a:pt x="34721" y="0"/>
                  </a:lnTo>
                  <a:lnTo>
                    <a:pt x="34721" y="36195"/>
                  </a:lnTo>
                  <a:lnTo>
                    <a:pt x="90576" y="36195"/>
                  </a:lnTo>
                  <a:lnTo>
                    <a:pt x="90576" y="0"/>
                  </a:lnTo>
                  <a:close/>
                </a:path>
                <a:path w="1362075" h="878205">
                  <a:moveTo>
                    <a:pt x="92087" y="191566"/>
                  </a:moveTo>
                  <a:lnTo>
                    <a:pt x="36220" y="191566"/>
                  </a:lnTo>
                  <a:lnTo>
                    <a:pt x="36220" y="229273"/>
                  </a:lnTo>
                  <a:lnTo>
                    <a:pt x="92087" y="229273"/>
                  </a:lnTo>
                  <a:lnTo>
                    <a:pt x="92087" y="191566"/>
                  </a:lnTo>
                  <a:close/>
                </a:path>
                <a:path w="1362075" h="878205">
                  <a:moveTo>
                    <a:pt x="96621" y="98044"/>
                  </a:moveTo>
                  <a:lnTo>
                    <a:pt x="0" y="98044"/>
                  </a:lnTo>
                  <a:lnTo>
                    <a:pt x="0" y="135750"/>
                  </a:lnTo>
                  <a:lnTo>
                    <a:pt x="96621" y="135750"/>
                  </a:lnTo>
                  <a:lnTo>
                    <a:pt x="96621" y="98044"/>
                  </a:lnTo>
                  <a:close/>
                </a:path>
                <a:path w="1362075" h="878205">
                  <a:moveTo>
                    <a:pt x="101155" y="289598"/>
                  </a:moveTo>
                  <a:lnTo>
                    <a:pt x="31711" y="289598"/>
                  </a:lnTo>
                  <a:lnTo>
                    <a:pt x="31711" y="324294"/>
                  </a:lnTo>
                  <a:lnTo>
                    <a:pt x="101155" y="324294"/>
                  </a:lnTo>
                  <a:lnTo>
                    <a:pt x="101155" y="289598"/>
                  </a:lnTo>
                  <a:close/>
                </a:path>
                <a:path w="1362075" h="878205">
                  <a:moveTo>
                    <a:pt x="102666" y="384632"/>
                  </a:moveTo>
                  <a:lnTo>
                    <a:pt x="30200" y="384632"/>
                  </a:lnTo>
                  <a:lnTo>
                    <a:pt x="30200" y="419328"/>
                  </a:lnTo>
                  <a:lnTo>
                    <a:pt x="102666" y="419328"/>
                  </a:lnTo>
                  <a:lnTo>
                    <a:pt x="102666" y="384632"/>
                  </a:lnTo>
                  <a:close/>
                </a:path>
                <a:path w="1362075" h="878205">
                  <a:moveTo>
                    <a:pt x="327609" y="782866"/>
                  </a:moveTo>
                  <a:lnTo>
                    <a:pt x="286842" y="782866"/>
                  </a:lnTo>
                  <a:lnTo>
                    <a:pt x="286842" y="849236"/>
                  </a:lnTo>
                  <a:lnTo>
                    <a:pt x="327609" y="849236"/>
                  </a:lnTo>
                  <a:lnTo>
                    <a:pt x="327609" y="782866"/>
                  </a:lnTo>
                  <a:close/>
                </a:path>
                <a:path w="1362075" h="878205">
                  <a:moveTo>
                    <a:pt x="434797" y="782866"/>
                  </a:moveTo>
                  <a:lnTo>
                    <a:pt x="395554" y="782866"/>
                  </a:lnTo>
                  <a:lnTo>
                    <a:pt x="395554" y="850747"/>
                  </a:lnTo>
                  <a:lnTo>
                    <a:pt x="434797" y="850747"/>
                  </a:lnTo>
                  <a:lnTo>
                    <a:pt x="434797" y="782866"/>
                  </a:lnTo>
                  <a:close/>
                </a:path>
                <a:path w="1362075" h="878205">
                  <a:moveTo>
                    <a:pt x="535952" y="785876"/>
                  </a:moveTo>
                  <a:lnTo>
                    <a:pt x="496697" y="785876"/>
                  </a:lnTo>
                  <a:lnTo>
                    <a:pt x="496697" y="849236"/>
                  </a:lnTo>
                  <a:lnTo>
                    <a:pt x="535952" y="849236"/>
                  </a:lnTo>
                  <a:lnTo>
                    <a:pt x="535952" y="785876"/>
                  </a:lnTo>
                  <a:close/>
                </a:path>
                <a:path w="1362075" h="878205">
                  <a:moveTo>
                    <a:pt x="640143" y="782866"/>
                  </a:moveTo>
                  <a:lnTo>
                    <a:pt x="600887" y="782866"/>
                  </a:lnTo>
                  <a:lnTo>
                    <a:pt x="600887" y="850747"/>
                  </a:lnTo>
                  <a:lnTo>
                    <a:pt x="640143" y="850747"/>
                  </a:lnTo>
                  <a:lnTo>
                    <a:pt x="640143" y="782866"/>
                  </a:lnTo>
                  <a:close/>
                </a:path>
                <a:path w="1362075" h="878205">
                  <a:moveTo>
                    <a:pt x="744308" y="781342"/>
                  </a:moveTo>
                  <a:lnTo>
                    <a:pt x="705053" y="781342"/>
                  </a:lnTo>
                  <a:lnTo>
                    <a:pt x="705053" y="877887"/>
                  </a:lnTo>
                  <a:lnTo>
                    <a:pt x="744308" y="877887"/>
                  </a:lnTo>
                  <a:lnTo>
                    <a:pt x="744308" y="781342"/>
                  </a:lnTo>
                  <a:close/>
                </a:path>
                <a:path w="1362075" h="878205">
                  <a:moveTo>
                    <a:pt x="850011" y="776833"/>
                  </a:moveTo>
                  <a:lnTo>
                    <a:pt x="809244" y="776833"/>
                  </a:lnTo>
                  <a:lnTo>
                    <a:pt x="809244" y="843203"/>
                  </a:lnTo>
                  <a:lnTo>
                    <a:pt x="850011" y="843203"/>
                  </a:lnTo>
                  <a:lnTo>
                    <a:pt x="850011" y="776833"/>
                  </a:lnTo>
                  <a:close/>
                </a:path>
                <a:path w="1362075" h="878205">
                  <a:moveTo>
                    <a:pt x="954176" y="773811"/>
                  </a:moveTo>
                  <a:lnTo>
                    <a:pt x="913409" y="773811"/>
                  </a:lnTo>
                  <a:lnTo>
                    <a:pt x="913409" y="841679"/>
                  </a:lnTo>
                  <a:lnTo>
                    <a:pt x="954176" y="841679"/>
                  </a:lnTo>
                  <a:lnTo>
                    <a:pt x="954176" y="773811"/>
                  </a:lnTo>
                  <a:close/>
                </a:path>
                <a:path w="1362075" h="878205">
                  <a:moveTo>
                    <a:pt x="1058329" y="770788"/>
                  </a:moveTo>
                  <a:lnTo>
                    <a:pt x="1017562" y="770788"/>
                  </a:lnTo>
                  <a:lnTo>
                    <a:pt x="1017562" y="840168"/>
                  </a:lnTo>
                  <a:lnTo>
                    <a:pt x="1058329" y="840168"/>
                  </a:lnTo>
                  <a:lnTo>
                    <a:pt x="1058329" y="770788"/>
                  </a:lnTo>
                  <a:close/>
                </a:path>
                <a:path w="1362075" h="878205">
                  <a:moveTo>
                    <a:pt x="1153464" y="767778"/>
                  </a:moveTo>
                  <a:lnTo>
                    <a:pt x="1114209" y="767778"/>
                  </a:lnTo>
                  <a:lnTo>
                    <a:pt x="1114209" y="837171"/>
                  </a:lnTo>
                  <a:lnTo>
                    <a:pt x="1153464" y="837171"/>
                  </a:lnTo>
                  <a:lnTo>
                    <a:pt x="1153464" y="767778"/>
                  </a:lnTo>
                  <a:close/>
                </a:path>
                <a:path w="1362075" h="878205">
                  <a:moveTo>
                    <a:pt x="1257617" y="764755"/>
                  </a:moveTo>
                  <a:lnTo>
                    <a:pt x="1218361" y="764755"/>
                  </a:lnTo>
                  <a:lnTo>
                    <a:pt x="1218361" y="871855"/>
                  </a:lnTo>
                  <a:lnTo>
                    <a:pt x="1257617" y="871855"/>
                  </a:lnTo>
                  <a:lnTo>
                    <a:pt x="1257617" y="764755"/>
                  </a:lnTo>
                  <a:close/>
                </a:path>
                <a:path w="1362075" h="878205">
                  <a:moveTo>
                    <a:pt x="1361808" y="761746"/>
                  </a:moveTo>
                  <a:lnTo>
                    <a:pt x="1322552" y="761746"/>
                  </a:lnTo>
                  <a:lnTo>
                    <a:pt x="1322552" y="829614"/>
                  </a:lnTo>
                  <a:lnTo>
                    <a:pt x="1361808" y="829614"/>
                  </a:lnTo>
                  <a:lnTo>
                    <a:pt x="1361808" y="761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19722" y="456399"/>
              <a:ext cx="67945" cy="1504315"/>
            </a:xfrm>
            <a:custGeom>
              <a:avLst/>
              <a:gdLst/>
              <a:ahLst/>
              <a:cxnLst/>
              <a:rect l="l" t="t" r="r" b="b"/>
              <a:pathLst>
                <a:path w="67945" h="1504314">
                  <a:moveTo>
                    <a:pt x="67932" y="0"/>
                  </a:moveTo>
                  <a:lnTo>
                    <a:pt x="0" y="0"/>
                  </a:lnTo>
                  <a:lnTo>
                    <a:pt x="0" y="1503883"/>
                  </a:lnTo>
                  <a:lnTo>
                    <a:pt x="67932" y="1503883"/>
                  </a:lnTo>
                  <a:lnTo>
                    <a:pt x="679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88454" y="1527378"/>
              <a:ext cx="55880" cy="54610"/>
            </a:xfrm>
            <a:custGeom>
              <a:avLst/>
              <a:gdLst/>
              <a:ahLst/>
              <a:cxnLst/>
              <a:rect l="l" t="t" r="r" b="b"/>
              <a:pathLst>
                <a:path w="55879" h="54609">
                  <a:moveTo>
                    <a:pt x="31711" y="0"/>
                  </a:moveTo>
                  <a:lnTo>
                    <a:pt x="21120" y="0"/>
                  </a:lnTo>
                  <a:lnTo>
                    <a:pt x="12065" y="3009"/>
                  </a:lnTo>
                  <a:lnTo>
                    <a:pt x="4521" y="10553"/>
                  </a:lnTo>
                  <a:lnTo>
                    <a:pt x="1511" y="15074"/>
                  </a:lnTo>
                  <a:lnTo>
                    <a:pt x="0" y="19596"/>
                  </a:lnTo>
                  <a:lnTo>
                    <a:pt x="0" y="31661"/>
                  </a:lnTo>
                  <a:lnTo>
                    <a:pt x="1511" y="37718"/>
                  </a:lnTo>
                  <a:lnTo>
                    <a:pt x="4521" y="40716"/>
                  </a:lnTo>
                  <a:lnTo>
                    <a:pt x="7556" y="46748"/>
                  </a:lnTo>
                  <a:lnTo>
                    <a:pt x="12065" y="48272"/>
                  </a:lnTo>
                  <a:lnTo>
                    <a:pt x="21120" y="54305"/>
                  </a:lnTo>
                  <a:lnTo>
                    <a:pt x="31711" y="54305"/>
                  </a:lnTo>
                  <a:lnTo>
                    <a:pt x="37731" y="51269"/>
                  </a:lnTo>
                  <a:lnTo>
                    <a:pt x="40767" y="48272"/>
                  </a:lnTo>
                  <a:lnTo>
                    <a:pt x="46786" y="46748"/>
                  </a:lnTo>
                  <a:lnTo>
                    <a:pt x="49822" y="40716"/>
                  </a:lnTo>
                  <a:lnTo>
                    <a:pt x="52832" y="37718"/>
                  </a:lnTo>
                  <a:lnTo>
                    <a:pt x="54343" y="31661"/>
                  </a:lnTo>
                  <a:lnTo>
                    <a:pt x="55867" y="27139"/>
                  </a:lnTo>
                  <a:lnTo>
                    <a:pt x="54343" y="19596"/>
                  </a:lnTo>
                  <a:lnTo>
                    <a:pt x="52832" y="15074"/>
                  </a:lnTo>
                  <a:lnTo>
                    <a:pt x="49822" y="10553"/>
                  </a:lnTo>
                  <a:lnTo>
                    <a:pt x="46786" y="7518"/>
                  </a:lnTo>
                  <a:lnTo>
                    <a:pt x="40767" y="3009"/>
                  </a:lnTo>
                  <a:lnTo>
                    <a:pt x="37731" y="14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37740" y="1071829"/>
              <a:ext cx="139065" cy="97155"/>
            </a:xfrm>
            <a:custGeom>
              <a:avLst/>
              <a:gdLst/>
              <a:ahLst/>
              <a:cxnLst/>
              <a:rect l="l" t="t" r="r" b="b"/>
              <a:pathLst>
                <a:path w="139065" h="97155">
                  <a:moveTo>
                    <a:pt x="1498" y="0"/>
                  </a:moveTo>
                  <a:lnTo>
                    <a:pt x="0" y="96532"/>
                  </a:lnTo>
                  <a:lnTo>
                    <a:pt x="138912" y="96532"/>
                  </a:lnTo>
                  <a:lnTo>
                    <a:pt x="14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47243" y="507682"/>
              <a:ext cx="119265" cy="1191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41210" y="703770"/>
              <a:ext cx="120776" cy="11916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38188" y="1483639"/>
              <a:ext cx="122300" cy="1221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33654" y="1679714"/>
              <a:ext cx="120789" cy="1221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414527" y="1411224"/>
            <a:ext cx="1784985" cy="2329180"/>
            <a:chOff x="414527" y="1411224"/>
            <a:chExt cx="1784985" cy="2329180"/>
          </a:xfrm>
        </p:grpSpPr>
        <p:sp>
          <p:nvSpPr>
            <p:cNvPr id="6" name="object 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15" y="1411224"/>
              <a:ext cx="201168" cy="2026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340" y="716026"/>
            <a:ext cx="54832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BE2D00"/>
                </a:solidFill>
                <a:latin typeface="Tahoma"/>
                <a:cs typeface="Tahoma"/>
              </a:rPr>
              <a:t>Height </a:t>
            </a:r>
            <a:r>
              <a:rPr sz="4400" dirty="0">
                <a:solidFill>
                  <a:srgbClr val="BE2D00"/>
                </a:solidFill>
                <a:latin typeface="Tahoma"/>
                <a:cs typeface="Tahoma"/>
              </a:rPr>
              <a:t>of an AVL</a:t>
            </a:r>
            <a:r>
              <a:rPr sz="4400" spc="-65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4400" dirty="0">
                <a:solidFill>
                  <a:srgbClr val="BE2D00"/>
                </a:solidFill>
                <a:latin typeface="Tahoma"/>
                <a:cs typeface="Tahoma"/>
              </a:rPr>
              <a:t>Tree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7240" y="1679448"/>
            <a:ext cx="216408" cy="225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7240" y="2065020"/>
            <a:ext cx="216408" cy="225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7240" y="2766060"/>
            <a:ext cx="216408" cy="225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240" y="3151632"/>
            <a:ext cx="216408" cy="225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69644" y="1562075"/>
            <a:ext cx="7811770" cy="47986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75"/>
              </a:spcBef>
            </a:pPr>
            <a:r>
              <a:rPr sz="2300" spc="-645" dirty="0">
                <a:solidFill>
                  <a:srgbClr val="BE2D00"/>
                </a:solidFill>
                <a:latin typeface="Tahoma"/>
                <a:cs typeface="Tahoma"/>
              </a:rPr>
              <a:t>F</a:t>
            </a:r>
            <a:r>
              <a:rPr sz="2300" u="sng" spc="-590" dirty="0">
                <a:solidFill>
                  <a:srgbClr val="BE2D00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BE2D00"/>
                </a:solidFill>
                <a:latin typeface="Tahoma"/>
                <a:cs typeface="Tahoma"/>
              </a:rPr>
              <a:t>act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:</a:t>
            </a:r>
            <a:r>
              <a:rPr sz="23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The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spc="-5" dirty="0">
                <a:solidFill>
                  <a:srgbClr val="BE2D00"/>
                </a:solidFill>
                <a:latin typeface="Tahoma"/>
                <a:cs typeface="Tahoma"/>
              </a:rPr>
              <a:t>heig</a:t>
            </a:r>
            <a:r>
              <a:rPr sz="2300" u="sng" spc="-71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60" dirty="0">
                <a:solidFill>
                  <a:srgbClr val="BE2D00"/>
                </a:solidFill>
                <a:latin typeface="Tahoma"/>
                <a:cs typeface="Tahoma"/>
              </a:rPr>
              <a:t>h</a:t>
            </a:r>
            <a:r>
              <a:rPr sz="2300" u="sng" spc="-66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520" dirty="0">
                <a:solidFill>
                  <a:srgbClr val="BE2D00"/>
                </a:solidFill>
                <a:latin typeface="Tahoma"/>
                <a:cs typeface="Tahoma"/>
              </a:rPr>
              <a:t>t</a:t>
            </a:r>
            <a:r>
              <a:rPr sz="2300" spc="-38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spc="-994" dirty="0">
                <a:solidFill>
                  <a:srgbClr val="40458C"/>
                </a:solidFill>
                <a:latin typeface="Tahoma"/>
                <a:cs typeface="Tahoma"/>
              </a:rPr>
              <a:t>o</a:t>
            </a:r>
            <a:r>
              <a:rPr sz="2300" u="sng" spc="27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710" dirty="0">
                <a:solidFill>
                  <a:srgbClr val="40458C"/>
                </a:solidFill>
                <a:latin typeface="Tahoma"/>
                <a:cs typeface="Tahoma"/>
              </a:rPr>
              <a:t>f</a:t>
            </a:r>
            <a:r>
              <a:rPr sz="2300" u="sng" spc="-71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630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300" spc="-6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spc="-1215" dirty="0">
                <a:solidFill>
                  <a:srgbClr val="40458C"/>
                </a:solidFill>
                <a:latin typeface="Tahoma"/>
                <a:cs typeface="Tahoma"/>
              </a:rPr>
              <a:t>n</a:t>
            </a:r>
            <a:r>
              <a:rPr sz="2300" spc="12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spc="-1075" dirty="0">
                <a:solidFill>
                  <a:srgbClr val="40458C"/>
                </a:solidFill>
                <a:latin typeface="Tahoma"/>
                <a:cs typeface="Tahoma"/>
              </a:rPr>
              <a:t>A</a:t>
            </a:r>
            <a:r>
              <a:rPr sz="2300" u="sng" spc="35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1180" dirty="0">
                <a:solidFill>
                  <a:srgbClr val="40458C"/>
                </a:solidFill>
                <a:latin typeface="Tahoma"/>
                <a:cs typeface="Tahoma"/>
              </a:rPr>
              <a:t>V</a:t>
            </a:r>
            <a:r>
              <a:rPr sz="2300" u="sng" spc="450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919" dirty="0">
                <a:solidFill>
                  <a:srgbClr val="40458C"/>
                </a:solidFill>
                <a:latin typeface="Tahoma"/>
                <a:cs typeface="Tahoma"/>
              </a:rPr>
              <a:t>L</a:t>
            </a:r>
            <a:r>
              <a:rPr sz="2300" u="sng" spc="91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335" dirty="0">
                <a:solidFill>
                  <a:srgbClr val="40458C"/>
                </a:solidFill>
                <a:latin typeface="Tahoma"/>
                <a:cs typeface="Tahoma"/>
              </a:rPr>
              <a:t>tre</a:t>
            </a:r>
            <a:r>
              <a:rPr sz="2300" u="sng" spc="-12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1019" dirty="0">
                <a:solidFill>
                  <a:srgbClr val="40458C"/>
                </a:solidFill>
                <a:latin typeface="Tahoma"/>
                <a:cs typeface="Tahoma"/>
              </a:rPr>
              <a:t>e</a:t>
            </a:r>
            <a:r>
              <a:rPr sz="2300" u="sng" spc="1019" dirty="0">
                <a:solidFill>
                  <a:srgbClr val="464B9A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844" dirty="0">
                <a:solidFill>
                  <a:srgbClr val="40458C"/>
                </a:solidFill>
                <a:latin typeface="Tahoma"/>
                <a:cs typeface="Tahoma"/>
              </a:rPr>
              <a:t>s</a:t>
            </a:r>
            <a:r>
              <a:rPr sz="2300" u="sng" spc="220" dirty="0">
                <a:solidFill>
                  <a:srgbClr val="464B9A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165" dirty="0">
                <a:solidFill>
                  <a:srgbClr val="40458C"/>
                </a:solidFill>
                <a:latin typeface="Tahoma"/>
                <a:cs typeface="Tahoma"/>
              </a:rPr>
              <a:t>t</a:t>
            </a:r>
            <a:r>
              <a:rPr sz="2300" u="sng" spc="-560" dirty="0">
                <a:solidFill>
                  <a:srgbClr val="464B9A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1165" dirty="0">
                <a:solidFill>
                  <a:srgbClr val="40458C"/>
                </a:solidFill>
                <a:latin typeface="Tahoma"/>
                <a:cs typeface="Tahoma"/>
              </a:rPr>
              <a:t>o</a:t>
            </a:r>
            <a:r>
              <a:rPr sz="2300" spc="4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spc="-285" dirty="0">
                <a:solidFill>
                  <a:srgbClr val="40458C"/>
                </a:solidFill>
                <a:latin typeface="Tahoma"/>
                <a:cs typeface="Tahoma"/>
              </a:rPr>
              <a:t>r</a:t>
            </a:r>
            <a:r>
              <a:rPr sz="2300" u="sng" spc="-434" dirty="0">
                <a:solidFill>
                  <a:srgbClr val="464B9A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335" dirty="0">
                <a:solidFill>
                  <a:srgbClr val="40458C"/>
                </a:solidFill>
                <a:latin typeface="Tahoma"/>
                <a:cs typeface="Tahoma"/>
              </a:rPr>
              <a:t>i</a:t>
            </a:r>
            <a:r>
              <a:rPr sz="2300" u="sng" spc="-39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spc="-1125" dirty="0">
                <a:solidFill>
                  <a:srgbClr val="40458C"/>
                </a:solidFill>
                <a:latin typeface="Tahoma"/>
                <a:cs typeface="Tahoma"/>
              </a:rPr>
              <a:t>n</a:t>
            </a:r>
            <a:r>
              <a:rPr sz="2300" u="sng" spc="395" dirty="0">
                <a:solidFill>
                  <a:srgbClr val="40458C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g n</a:t>
            </a:r>
            <a:r>
              <a:rPr sz="2300" spc="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keys</a:t>
            </a:r>
            <a:r>
              <a:rPr sz="2300" spc="-1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is</a:t>
            </a:r>
            <a:r>
              <a:rPr sz="2300" spc="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O(log</a:t>
            </a:r>
            <a:r>
              <a:rPr sz="2300" spc="-1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n).</a:t>
            </a:r>
            <a:endParaRPr sz="2300">
              <a:latin typeface="Tahoma"/>
              <a:cs typeface="Tahoma"/>
            </a:endParaRPr>
          </a:p>
          <a:p>
            <a:pPr marL="50800" marR="17780">
              <a:lnSpc>
                <a:spcPts val="2480"/>
              </a:lnSpc>
              <a:spcBef>
                <a:spcPts val="595"/>
              </a:spcBef>
            </a:pPr>
            <a:r>
              <a:rPr sz="2300" spc="-5" dirty="0">
                <a:solidFill>
                  <a:srgbClr val="BE2D00"/>
                </a:solidFill>
                <a:latin typeface="Tahoma"/>
                <a:cs typeface="Tahoma"/>
              </a:rPr>
              <a:t>Proof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: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Let us bound n(h): 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minimum 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number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of nodes of  an AVL 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tree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of height</a:t>
            </a:r>
            <a:r>
              <a:rPr sz="2300" spc="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h.</a:t>
            </a:r>
            <a:endParaRPr sz="23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245"/>
              </a:spcBef>
            </a:pP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We 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easily see that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n(1) = 2 and n(2) = 4</a:t>
            </a:r>
            <a:endParaRPr sz="2300">
              <a:latin typeface="Tahoma"/>
              <a:cs typeface="Tahoma"/>
            </a:endParaRPr>
          </a:p>
          <a:p>
            <a:pPr marL="50800" marR="238760">
              <a:lnSpc>
                <a:spcPct val="100000"/>
              </a:lnSpc>
              <a:spcBef>
                <a:spcPts val="275"/>
              </a:spcBef>
            </a:pP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For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n &gt; 2, an AVL 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tree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of height h 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contains the root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node,  one AVL 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subtree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of height n-1 and another of height n-2.  That is, n(h) = 1 + n(h-1) +</a:t>
            </a:r>
            <a:r>
              <a:rPr sz="2300" spc="-2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n(h-2)</a:t>
            </a:r>
            <a:endParaRPr sz="23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280"/>
              </a:spcBef>
            </a:pP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Knowing n(h-1) &gt; n(h-2), we get n(h) &gt; 2n(h-2).</a:t>
            </a:r>
            <a:r>
              <a:rPr sz="2300" spc="-5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So</a:t>
            </a:r>
            <a:endParaRPr sz="2300">
              <a:latin typeface="Tahoma"/>
              <a:cs typeface="Tahoma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BE2D00"/>
                </a:solidFill>
                <a:latin typeface="Tahoma"/>
                <a:cs typeface="Tahoma"/>
              </a:rPr>
              <a:t>n(h) &gt; 2n(h-2), n(h) &gt; </a:t>
            </a:r>
            <a:r>
              <a:rPr sz="2000" spc="-5" dirty="0">
                <a:solidFill>
                  <a:srgbClr val="BE2D00"/>
                </a:solidFill>
                <a:latin typeface="Tahoma"/>
                <a:cs typeface="Tahoma"/>
              </a:rPr>
              <a:t>4n(h-4), n(h) </a:t>
            </a:r>
            <a:r>
              <a:rPr sz="2000" dirty="0">
                <a:solidFill>
                  <a:srgbClr val="BE2D00"/>
                </a:solidFill>
                <a:latin typeface="Tahoma"/>
                <a:cs typeface="Tahoma"/>
              </a:rPr>
              <a:t>&gt; </a:t>
            </a:r>
            <a:r>
              <a:rPr sz="2000" spc="-5" dirty="0">
                <a:solidFill>
                  <a:srgbClr val="BE2D00"/>
                </a:solidFill>
                <a:latin typeface="Tahoma"/>
                <a:cs typeface="Tahoma"/>
              </a:rPr>
              <a:t>8n(n-6), </a:t>
            </a:r>
            <a:r>
              <a:rPr sz="2000" dirty="0">
                <a:solidFill>
                  <a:srgbClr val="BE2D00"/>
                </a:solidFill>
                <a:latin typeface="Tahoma"/>
                <a:cs typeface="Tahoma"/>
              </a:rPr>
              <a:t>… </a:t>
            </a:r>
            <a:r>
              <a:rPr sz="2000" spc="-5" dirty="0">
                <a:solidFill>
                  <a:srgbClr val="BE2D00"/>
                </a:solidFill>
                <a:latin typeface="Tahoma"/>
                <a:cs typeface="Tahoma"/>
              </a:rPr>
              <a:t>(by</a:t>
            </a:r>
            <a:r>
              <a:rPr sz="2000" spc="-160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BE2D00"/>
                </a:solidFill>
                <a:latin typeface="Tahoma"/>
                <a:cs typeface="Tahoma"/>
              </a:rPr>
              <a:t>induction),</a:t>
            </a:r>
            <a:endParaRPr sz="2000">
              <a:latin typeface="Tahoma"/>
              <a:cs typeface="Tahoma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BE2D00"/>
                </a:solidFill>
                <a:latin typeface="Tahoma"/>
                <a:cs typeface="Tahoma"/>
              </a:rPr>
              <a:t>n(h) &gt;</a:t>
            </a:r>
            <a:r>
              <a:rPr sz="2000" spc="-40" dirty="0">
                <a:solidFill>
                  <a:srgbClr val="BE2D00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BE2D00"/>
                </a:solidFill>
                <a:latin typeface="Tahoma"/>
                <a:cs typeface="Tahoma"/>
              </a:rPr>
              <a:t>2</a:t>
            </a:r>
            <a:r>
              <a:rPr sz="1950" baseline="25641" dirty="0">
                <a:solidFill>
                  <a:srgbClr val="BE2D00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BE2D00"/>
                </a:solidFill>
                <a:latin typeface="Tahoma"/>
                <a:cs typeface="Tahoma"/>
              </a:rPr>
              <a:t>n(h-2i)</a:t>
            </a:r>
            <a:endParaRPr sz="20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275"/>
              </a:spcBef>
            </a:pP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Solving the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base case we get: n(h) &gt; 2</a:t>
            </a:r>
            <a:r>
              <a:rPr sz="2300" spc="40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250" spc="22" baseline="25925" dirty="0">
                <a:solidFill>
                  <a:srgbClr val="40458C"/>
                </a:solidFill>
                <a:latin typeface="Tahoma"/>
                <a:cs typeface="Tahoma"/>
              </a:rPr>
              <a:t>(h+1)/2</a:t>
            </a:r>
            <a:endParaRPr sz="2250" baseline="25925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275"/>
              </a:spcBef>
            </a:pP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Taking logarithms: h &lt; 2log n(h) -1</a:t>
            </a:r>
            <a:endParaRPr sz="23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280"/>
              </a:spcBef>
            </a:pP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Thus 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the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height of an AVL </a:t>
            </a:r>
            <a:r>
              <a:rPr sz="2300" spc="-5" dirty="0">
                <a:solidFill>
                  <a:srgbClr val="40458C"/>
                </a:solidFill>
                <a:latin typeface="Tahoma"/>
                <a:cs typeface="Tahoma"/>
              </a:rPr>
              <a:t>tree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is O(log</a:t>
            </a:r>
            <a:r>
              <a:rPr sz="2300" spc="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40458C"/>
                </a:solidFill>
                <a:latin typeface="Tahoma"/>
                <a:cs typeface="Tahoma"/>
              </a:rPr>
              <a:t>n)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7240" y="3852671"/>
            <a:ext cx="216408" cy="225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7240" y="4238244"/>
            <a:ext cx="216408" cy="225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" y="5294376"/>
            <a:ext cx="216408" cy="22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240" y="5679947"/>
            <a:ext cx="216408" cy="22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7240" y="6065520"/>
            <a:ext cx="216408" cy="22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7510018" y="242061"/>
            <a:ext cx="269240" cy="279400"/>
            <a:chOff x="7510018" y="242061"/>
            <a:chExt cx="269240" cy="279400"/>
          </a:xfrm>
        </p:grpSpPr>
        <p:sp>
          <p:nvSpPr>
            <p:cNvPr id="21" name="object 21"/>
            <p:cNvSpPr/>
            <p:nvPr/>
          </p:nvSpPr>
          <p:spPr>
            <a:xfrm>
              <a:off x="7520178" y="252221"/>
              <a:ext cx="248920" cy="259079"/>
            </a:xfrm>
            <a:custGeom>
              <a:avLst/>
              <a:gdLst/>
              <a:ahLst/>
              <a:cxnLst/>
              <a:rect l="l" t="t" r="r" b="b"/>
              <a:pathLst>
                <a:path w="248920" h="259079">
                  <a:moveTo>
                    <a:pt x="124205" y="0"/>
                  </a:moveTo>
                  <a:lnTo>
                    <a:pt x="75866" y="10185"/>
                  </a:lnTo>
                  <a:lnTo>
                    <a:pt x="36385" y="37957"/>
                  </a:lnTo>
                  <a:lnTo>
                    <a:pt x="9763" y="79134"/>
                  </a:lnTo>
                  <a:lnTo>
                    <a:pt x="0" y="129539"/>
                  </a:lnTo>
                  <a:lnTo>
                    <a:pt x="9763" y="179945"/>
                  </a:lnTo>
                  <a:lnTo>
                    <a:pt x="36385" y="221122"/>
                  </a:lnTo>
                  <a:lnTo>
                    <a:pt x="75866" y="248894"/>
                  </a:lnTo>
                  <a:lnTo>
                    <a:pt x="124205" y="259079"/>
                  </a:lnTo>
                  <a:lnTo>
                    <a:pt x="172545" y="248894"/>
                  </a:lnTo>
                  <a:lnTo>
                    <a:pt x="212026" y="221122"/>
                  </a:lnTo>
                  <a:lnTo>
                    <a:pt x="238648" y="179945"/>
                  </a:lnTo>
                  <a:lnTo>
                    <a:pt x="248412" y="129539"/>
                  </a:lnTo>
                  <a:lnTo>
                    <a:pt x="238648" y="79134"/>
                  </a:lnTo>
                  <a:lnTo>
                    <a:pt x="212026" y="37957"/>
                  </a:lnTo>
                  <a:lnTo>
                    <a:pt x="172545" y="10185"/>
                  </a:lnTo>
                  <a:lnTo>
                    <a:pt x="124205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20178" y="252221"/>
              <a:ext cx="248920" cy="259079"/>
            </a:xfrm>
            <a:custGeom>
              <a:avLst/>
              <a:gdLst/>
              <a:ahLst/>
              <a:cxnLst/>
              <a:rect l="l" t="t" r="r" b="b"/>
              <a:pathLst>
                <a:path w="248920" h="259079">
                  <a:moveTo>
                    <a:pt x="0" y="129540"/>
                  </a:moveTo>
                  <a:lnTo>
                    <a:pt x="9763" y="79135"/>
                  </a:lnTo>
                  <a:lnTo>
                    <a:pt x="36385" y="37957"/>
                  </a:lnTo>
                  <a:lnTo>
                    <a:pt x="75866" y="10186"/>
                  </a:lnTo>
                  <a:lnTo>
                    <a:pt x="124205" y="0"/>
                  </a:lnTo>
                  <a:lnTo>
                    <a:pt x="172545" y="10186"/>
                  </a:lnTo>
                  <a:lnTo>
                    <a:pt x="212026" y="37957"/>
                  </a:lnTo>
                  <a:lnTo>
                    <a:pt x="238648" y="79135"/>
                  </a:lnTo>
                  <a:lnTo>
                    <a:pt x="248412" y="129540"/>
                  </a:lnTo>
                  <a:lnTo>
                    <a:pt x="238648" y="179945"/>
                  </a:lnTo>
                  <a:lnTo>
                    <a:pt x="212026" y="221123"/>
                  </a:lnTo>
                  <a:lnTo>
                    <a:pt x="172545" y="248894"/>
                  </a:lnTo>
                  <a:lnTo>
                    <a:pt x="124205" y="259080"/>
                  </a:lnTo>
                  <a:lnTo>
                    <a:pt x="75866" y="248894"/>
                  </a:lnTo>
                  <a:lnTo>
                    <a:pt x="36385" y="221123"/>
                  </a:lnTo>
                  <a:lnTo>
                    <a:pt x="9763" y="179945"/>
                  </a:lnTo>
                  <a:lnTo>
                    <a:pt x="0" y="129540"/>
                  </a:lnTo>
                  <a:close/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581645" y="217424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BE2D00"/>
                </a:solidFill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834630" y="706881"/>
            <a:ext cx="266065" cy="281305"/>
            <a:chOff x="7834630" y="706881"/>
            <a:chExt cx="266065" cy="281305"/>
          </a:xfrm>
        </p:grpSpPr>
        <p:sp>
          <p:nvSpPr>
            <p:cNvPr id="25" name="object 25"/>
            <p:cNvSpPr/>
            <p:nvPr/>
          </p:nvSpPr>
          <p:spPr>
            <a:xfrm>
              <a:off x="7844790" y="717041"/>
              <a:ext cx="245745" cy="260985"/>
            </a:xfrm>
            <a:custGeom>
              <a:avLst/>
              <a:gdLst/>
              <a:ahLst/>
              <a:cxnLst/>
              <a:rect l="l" t="t" r="r" b="b"/>
              <a:pathLst>
                <a:path w="245745" h="260984">
                  <a:moveTo>
                    <a:pt x="122681" y="0"/>
                  </a:moveTo>
                  <a:lnTo>
                    <a:pt x="74902" y="10233"/>
                  </a:lnTo>
                  <a:lnTo>
                    <a:pt x="35909" y="38147"/>
                  </a:lnTo>
                  <a:lnTo>
                    <a:pt x="9632" y="79563"/>
                  </a:lnTo>
                  <a:lnTo>
                    <a:pt x="0" y="130302"/>
                  </a:lnTo>
                  <a:lnTo>
                    <a:pt x="9632" y="181040"/>
                  </a:lnTo>
                  <a:lnTo>
                    <a:pt x="35909" y="222456"/>
                  </a:lnTo>
                  <a:lnTo>
                    <a:pt x="74902" y="250370"/>
                  </a:lnTo>
                  <a:lnTo>
                    <a:pt x="122681" y="260604"/>
                  </a:lnTo>
                  <a:lnTo>
                    <a:pt x="170461" y="250370"/>
                  </a:lnTo>
                  <a:lnTo>
                    <a:pt x="209454" y="222456"/>
                  </a:lnTo>
                  <a:lnTo>
                    <a:pt x="235731" y="181040"/>
                  </a:lnTo>
                  <a:lnTo>
                    <a:pt x="245363" y="130302"/>
                  </a:lnTo>
                  <a:lnTo>
                    <a:pt x="235731" y="79563"/>
                  </a:lnTo>
                  <a:lnTo>
                    <a:pt x="209454" y="38147"/>
                  </a:lnTo>
                  <a:lnTo>
                    <a:pt x="170461" y="10233"/>
                  </a:lnTo>
                  <a:lnTo>
                    <a:pt x="122681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44790" y="717041"/>
              <a:ext cx="245745" cy="260985"/>
            </a:xfrm>
            <a:custGeom>
              <a:avLst/>
              <a:gdLst/>
              <a:ahLst/>
              <a:cxnLst/>
              <a:rect l="l" t="t" r="r" b="b"/>
              <a:pathLst>
                <a:path w="245745" h="260984">
                  <a:moveTo>
                    <a:pt x="0" y="130302"/>
                  </a:moveTo>
                  <a:lnTo>
                    <a:pt x="9632" y="79563"/>
                  </a:lnTo>
                  <a:lnTo>
                    <a:pt x="35909" y="38147"/>
                  </a:lnTo>
                  <a:lnTo>
                    <a:pt x="74902" y="10233"/>
                  </a:lnTo>
                  <a:lnTo>
                    <a:pt x="122681" y="0"/>
                  </a:lnTo>
                  <a:lnTo>
                    <a:pt x="170461" y="10233"/>
                  </a:lnTo>
                  <a:lnTo>
                    <a:pt x="209454" y="38147"/>
                  </a:lnTo>
                  <a:lnTo>
                    <a:pt x="235731" y="79563"/>
                  </a:lnTo>
                  <a:lnTo>
                    <a:pt x="245363" y="130302"/>
                  </a:lnTo>
                  <a:lnTo>
                    <a:pt x="235731" y="181040"/>
                  </a:lnTo>
                  <a:lnTo>
                    <a:pt x="209454" y="222456"/>
                  </a:lnTo>
                  <a:lnTo>
                    <a:pt x="170461" y="250370"/>
                  </a:lnTo>
                  <a:lnTo>
                    <a:pt x="122681" y="260604"/>
                  </a:lnTo>
                  <a:lnTo>
                    <a:pt x="74902" y="250370"/>
                  </a:lnTo>
                  <a:lnTo>
                    <a:pt x="35909" y="222456"/>
                  </a:lnTo>
                  <a:lnTo>
                    <a:pt x="9632" y="181040"/>
                  </a:lnTo>
                  <a:lnTo>
                    <a:pt x="0" y="130302"/>
                  </a:lnTo>
                  <a:close/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904226" y="682879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BE2D00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721854" y="472186"/>
            <a:ext cx="536575" cy="716280"/>
            <a:chOff x="7721854" y="472186"/>
            <a:chExt cx="536575" cy="716280"/>
          </a:xfrm>
        </p:grpSpPr>
        <p:sp>
          <p:nvSpPr>
            <p:cNvPr id="29" name="object 29"/>
            <p:cNvSpPr/>
            <p:nvPr/>
          </p:nvSpPr>
          <p:spPr>
            <a:xfrm>
              <a:off x="8055102" y="947166"/>
              <a:ext cx="184150" cy="222250"/>
            </a:xfrm>
            <a:custGeom>
              <a:avLst/>
              <a:gdLst/>
              <a:ahLst/>
              <a:cxnLst/>
              <a:rect l="l" t="t" r="r" b="b"/>
              <a:pathLst>
                <a:path w="184150" h="222250">
                  <a:moveTo>
                    <a:pt x="184150" y="2222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045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32014" y="482346"/>
              <a:ext cx="236854" cy="227329"/>
            </a:xfrm>
            <a:custGeom>
              <a:avLst/>
              <a:gdLst/>
              <a:ahLst/>
              <a:cxnLst/>
              <a:rect l="l" t="t" r="r" b="b"/>
              <a:pathLst>
                <a:path w="236854" h="227329">
                  <a:moveTo>
                    <a:pt x="236474" y="227076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892797" y="185420"/>
            <a:ext cx="467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0458C"/>
                </a:solidFill>
                <a:latin typeface="Tahoma"/>
                <a:cs typeface="Tahoma"/>
              </a:rPr>
              <a:t>n</a:t>
            </a:r>
            <a:r>
              <a:rPr sz="1600" b="1" spc="-15" dirty="0">
                <a:solidFill>
                  <a:srgbClr val="40458C"/>
                </a:solidFill>
                <a:latin typeface="Tahoma"/>
                <a:cs typeface="Tahoma"/>
              </a:rPr>
              <a:t>(</a:t>
            </a:r>
            <a:r>
              <a:rPr sz="1600" b="1" spc="-5" dirty="0">
                <a:solidFill>
                  <a:srgbClr val="40458C"/>
                </a:solidFill>
                <a:latin typeface="Tahoma"/>
                <a:cs typeface="Tahoma"/>
              </a:rPr>
              <a:t>2)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611111" y="57911"/>
            <a:ext cx="2095500" cy="1409700"/>
            <a:chOff x="6611111" y="57911"/>
            <a:chExt cx="2095500" cy="1409700"/>
          </a:xfrm>
        </p:grpSpPr>
        <p:sp>
          <p:nvSpPr>
            <p:cNvPr id="33" name="object 33"/>
            <p:cNvSpPr/>
            <p:nvPr/>
          </p:nvSpPr>
          <p:spPr>
            <a:xfrm>
              <a:off x="7315961" y="534161"/>
              <a:ext cx="1219200" cy="838200"/>
            </a:xfrm>
            <a:custGeom>
              <a:avLst/>
              <a:gdLst/>
              <a:ahLst/>
              <a:cxnLst/>
              <a:rect l="l" t="t" r="r" b="b"/>
              <a:pathLst>
                <a:path w="1219200" h="838200">
                  <a:moveTo>
                    <a:pt x="0" y="838200"/>
                  </a:moveTo>
                  <a:lnTo>
                    <a:pt x="609600" y="0"/>
                  </a:lnTo>
                  <a:lnTo>
                    <a:pt x="1219200" y="838200"/>
                  </a:lnTo>
                  <a:lnTo>
                    <a:pt x="0" y="838200"/>
                  </a:lnTo>
                  <a:close/>
                </a:path>
              </a:pathLst>
            </a:custGeom>
            <a:ln w="38100">
              <a:solidFill>
                <a:srgbClr val="BE2D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30161" y="76961"/>
              <a:ext cx="2057400" cy="1371600"/>
            </a:xfrm>
            <a:custGeom>
              <a:avLst/>
              <a:gdLst/>
              <a:ahLst/>
              <a:cxnLst/>
              <a:rect l="l" t="t" r="r" b="b"/>
              <a:pathLst>
                <a:path w="2057400" h="1371600">
                  <a:moveTo>
                    <a:pt x="0" y="1371600"/>
                  </a:moveTo>
                  <a:lnTo>
                    <a:pt x="1028700" y="0"/>
                  </a:lnTo>
                  <a:lnTo>
                    <a:pt x="2057400" y="1371600"/>
                  </a:lnTo>
                  <a:lnTo>
                    <a:pt x="0" y="1371600"/>
                  </a:lnTo>
                  <a:close/>
                </a:path>
              </a:pathLst>
            </a:custGeom>
            <a:ln w="38100">
              <a:solidFill>
                <a:srgbClr val="40458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154161" y="1117853"/>
              <a:ext cx="245745" cy="260985"/>
            </a:xfrm>
            <a:custGeom>
              <a:avLst/>
              <a:gdLst/>
              <a:ahLst/>
              <a:cxnLst/>
              <a:rect l="l" t="t" r="r" b="b"/>
              <a:pathLst>
                <a:path w="245745" h="260984">
                  <a:moveTo>
                    <a:pt x="122682" y="0"/>
                  </a:moveTo>
                  <a:lnTo>
                    <a:pt x="74902" y="10233"/>
                  </a:lnTo>
                  <a:lnTo>
                    <a:pt x="35909" y="38147"/>
                  </a:lnTo>
                  <a:lnTo>
                    <a:pt x="9632" y="79563"/>
                  </a:lnTo>
                  <a:lnTo>
                    <a:pt x="0" y="130301"/>
                  </a:lnTo>
                  <a:lnTo>
                    <a:pt x="9632" y="181040"/>
                  </a:lnTo>
                  <a:lnTo>
                    <a:pt x="35909" y="222456"/>
                  </a:lnTo>
                  <a:lnTo>
                    <a:pt x="74902" y="250370"/>
                  </a:lnTo>
                  <a:lnTo>
                    <a:pt x="122682" y="260604"/>
                  </a:lnTo>
                  <a:lnTo>
                    <a:pt x="170408" y="250370"/>
                  </a:lnTo>
                  <a:lnTo>
                    <a:pt x="209407" y="222456"/>
                  </a:lnTo>
                  <a:lnTo>
                    <a:pt x="235713" y="181040"/>
                  </a:lnTo>
                  <a:lnTo>
                    <a:pt x="245364" y="130301"/>
                  </a:lnTo>
                  <a:lnTo>
                    <a:pt x="235713" y="79563"/>
                  </a:lnTo>
                  <a:lnTo>
                    <a:pt x="209407" y="38147"/>
                  </a:lnTo>
                  <a:lnTo>
                    <a:pt x="170408" y="10233"/>
                  </a:lnTo>
                  <a:lnTo>
                    <a:pt x="122682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54161" y="1117853"/>
              <a:ext cx="245745" cy="260985"/>
            </a:xfrm>
            <a:custGeom>
              <a:avLst/>
              <a:gdLst/>
              <a:ahLst/>
              <a:cxnLst/>
              <a:rect l="l" t="t" r="r" b="b"/>
              <a:pathLst>
                <a:path w="245745" h="260984">
                  <a:moveTo>
                    <a:pt x="0" y="130302"/>
                  </a:moveTo>
                  <a:lnTo>
                    <a:pt x="9632" y="79563"/>
                  </a:lnTo>
                  <a:lnTo>
                    <a:pt x="35909" y="38147"/>
                  </a:lnTo>
                  <a:lnTo>
                    <a:pt x="74902" y="10233"/>
                  </a:lnTo>
                  <a:lnTo>
                    <a:pt x="122682" y="0"/>
                  </a:lnTo>
                  <a:lnTo>
                    <a:pt x="170408" y="10233"/>
                  </a:lnTo>
                  <a:lnTo>
                    <a:pt x="209407" y="38147"/>
                  </a:lnTo>
                  <a:lnTo>
                    <a:pt x="235713" y="79563"/>
                  </a:lnTo>
                  <a:lnTo>
                    <a:pt x="245364" y="130302"/>
                  </a:lnTo>
                  <a:lnTo>
                    <a:pt x="235713" y="181040"/>
                  </a:lnTo>
                  <a:lnTo>
                    <a:pt x="209407" y="222456"/>
                  </a:lnTo>
                  <a:lnTo>
                    <a:pt x="170408" y="250370"/>
                  </a:lnTo>
                  <a:lnTo>
                    <a:pt x="122682" y="260604"/>
                  </a:lnTo>
                  <a:lnTo>
                    <a:pt x="74902" y="250370"/>
                  </a:lnTo>
                  <a:lnTo>
                    <a:pt x="35909" y="222456"/>
                  </a:lnTo>
                  <a:lnTo>
                    <a:pt x="9632" y="181040"/>
                  </a:lnTo>
                  <a:lnTo>
                    <a:pt x="0" y="130302"/>
                  </a:lnTo>
                  <a:close/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213597" y="642874"/>
            <a:ext cx="593725" cy="71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BE2D00"/>
                </a:solidFill>
                <a:latin typeface="Tahoma"/>
                <a:cs typeface="Tahoma"/>
              </a:rPr>
              <a:t>n</a:t>
            </a:r>
            <a:r>
              <a:rPr sz="1600" b="1" spc="-15" dirty="0">
                <a:solidFill>
                  <a:srgbClr val="BE2D00"/>
                </a:solidFill>
                <a:latin typeface="Tahoma"/>
                <a:cs typeface="Tahoma"/>
              </a:rPr>
              <a:t>(</a:t>
            </a:r>
            <a:r>
              <a:rPr sz="1600" b="1" spc="-5" dirty="0">
                <a:solidFill>
                  <a:srgbClr val="BE2D00"/>
                </a:solidFill>
                <a:latin typeface="Tahoma"/>
                <a:cs typeface="Tahoma"/>
              </a:rPr>
              <a:t>1)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1600" spc="-5" dirty="0">
                <a:solidFill>
                  <a:srgbClr val="BE2D00"/>
                </a:solidFill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235697" y="632205"/>
            <a:ext cx="269240" cy="281305"/>
            <a:chOff x="7235697" y="632205"/>
            <a:chExt cx="269240" cy="281305"/>
          </a:xfrm>
        </p:grpSpPr>
        <p:sp>
          <p:nvSpPr>
            <p:cNvPr id="39" name="object 39"/>
            <p:cNvSpPr/>
            <p:nvPr/>
          </p:nvSpPr>
          <p:spPr>
            <a:xfrm>
              <a:off x="7245857" y="642365"/>
              <a:ext cx="248920" cy="260985"/>
            </a:xfrm>
            <a:custGeom>
              <a:avLst/>
              <a:gdLst/>
              <a:ahLst/>
              <a:cxnLst/>
              <a:rect l="l" t="t" r="r" b="b"/>
              <a:pathLst>
                <a:path w="248920" h="260984">
                  <a:moveTo>
                    <a:pt x="124206" y="0"/>
                  </a:moveTo>
                  <a:lnTo>
                    <a:pt x="75866" y="10233"/>
                  </a:lnTo>
                  <a:lnTo>
                    <a:pt x="36385" y="38147"/>
                  </a:lnTo>
                  <a:lnTo>
                    <a:pt x="9763" y="79563"/>
                  </a:lnTo>
                  <a:lnTo>
                    <a:pt x="0" y="130301"/>
                  </a:lnTo>
                  <a:lnTo>
                    <a:pt x="9763" y="181040"/>
                  </a:lnTo>
                  <a:lnTo>
                    <a:pt x="36385" y="222456"/>
                  </a:lnTo>
                  <a:lnTo>
                    <a:pt x="75866" y="250370"/>
                  </a:lnTo>
                  <a:lnTo>
                    <a:pt x="124206" y="260604"/>
                  </a:lnTo>
                  <a:lnTo>
                    <a:pt x="172545" y="250370"/>
                  </a:lnTo>
                  <a:lnTo>
                    <a:pt x="212026" y="222456"/>
                  </a:lnTo>
                  <a:lnTo>
                    <a:pt x="238648" y="181040"/>
                  </a:lnTo>
                  <a:lnTo>
                    <a:pt x="248412" y="130301"/>
                  </a:lnTo>
                  <a:lnTo>
                    <a:pt x="238648" y="79563"/>
                  </a:lnTo>
                  <a:lnTo>
                    <a:pt x="212026" y="38147"/>
                  </a:lnTo>
                  <a:lnTo>
                    <a:pt x="172545" y="10233"/>
                  </a:lnTo>
                  <a:lnTo>
                    <a:pt x="124206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45857" y="642365"/>
              <a:ext cx="248920" cy="260985"/>
            </a:xfrm>
            <a:custGeom>
              <a:avLst/>
              <a:gdLst/>
              <a:ahLst/>
              <a:cxnLst/>
              <a:rect l="l" t="t" r="r" b="b"/>
              <a:pathLst>
                <a:path w="248920" h="260984">
                  <a:moveTo>
                    <a:pt x="0" y="130302"/>
                  </a:moveTo>
                  <a:lnTo>
                    <a:pt x="9763" y="79563"/>
                  </a:lnTo>
                  <a:lnTo>
                    <a:pt x="36385" y="38147"/>
                  </a:lnTo>
                  <a:lnTo>
                    <a:pt x="75866" y="10233"/>
                  </a:lnTo>
                  <a:lnTo>
                    <a:pt x="124206" y="0"/>
                  </a:lnTo>
                  <a:lnTo>
                    <a:pt x="172545" y="10233"/>
                  </a:lnTo>
                  <a:lnTo>
                    <a:pt x="212026" y="38147"/>
                  </a:lnTo>
                  <a:lnTo>
                    <a:pt x="238648" y="79563"/>
                  </a:lnTo>
                  <a:lnTo>
                    <a:pt x="248412" y="130302"/>
                  </a:lnTo>
                  <a:lnTo>
                    <a:pt x="238648" y="181040"/>
                  </a:lnTo>
                  <a:lnTo>
                    <a:pt x="212026" y="222456"/>
                  </a:lnTo>
                  <a:lnTo>
                    <a:pt x="172545" y="250370"/>
                  </a:lnTo>
                  <a:lnTo>
                    <a:pt x="124206" y="260604"/>
                  </a:lnTo>
                  <a:lnTo>
                    <a:pt x="75866" y="250370"/>
                  </a:lnTo>
                  <a:lnTo>
                    <a:pt x="36385" y="222456"/>
                  </a:lnTo>
                  <a:lnTo>
                    <a:pt x="9763" y="181040"/>
                  </a:lnTo>
                  <a:lnTo>
                    <a:pt x="0" y="130302"/>
                  </a:lnTo>
                  <a:close/>
                </a:path>
              </a:pathLst>
            </a:custGeom>
            <a:ln w="19812">
              <a:solidFill>
                <a:srgbClr val="BE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307071" y="608203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BE2D00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457693" y="473201"/>
            <a:ext cx="100330" cy="206375"/>
          </a:xfrm>
          <a:custGeom>
            <a:avLst/>
            <a:gdLst/>
            <a:ahLst/>
            <a:cxnLst/>
            <a:rect l="l" t="t" r="r" b="b"/>
            <a:pathLst>
              <a:path w="100329" h="206375">
                <a:moveTo>
                  <a:pt x="0" y="206375"/>
                </a:moveTo>
                <a:lnTo>
                  <a:pt x="99949" y="0"/>
                </a:lnTo>
              </a:path>
            </a:pathLst>
          </a:custGeom>
          <a:ln w="19811">
            <a:solidFill>
              <a:srgbClr val="BE2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92868" y="2918802"/>
            <a:ext cx="3241459" cy="154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90622" y="2740444"/>
            <a:ext cx="401882" cy="311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84580" y="2839021"/>
            <a:ext cx="444842" cy="207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62437" y="2441435"/>
            <a:ext cx="88086" cy="2327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79620" y="2428760"/>
            <a:ext cx="292061" cy="3071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42703" y="2419857"/>
            <a:ext cx="147545" cy="2375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57215" y="2406154"/>
            <a:ext cx="169849" cy="2637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41849" y="2376665"/>
            <a:ext cx="255878" cy="246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03876" y="2344801"/>
            <a:ext cx="303146" cy="2425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88455" y="2377198"/>
            <a:ext cx="346100" cy="2477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object 1186"/>
          <p:cNvGrpSpPr/>
          <p:nvPr/>
        </p:nvGrpSpPr>
        <p:grpSpPr>
          <a:xfrm>
            <a:off x="1680845" y="8962"/>
            <a:ext cx="5782310" cy="7477125"/>
            <a:chOff x="-3175" y="0"/>
            <a:chExt cx="5782310" cy="7477125"/>
          </a:xfrm>
        </p:grpSpPr>
        <p:sp>
          <p:nvSpPr>
            <p:cNvPr id="1187" name="object 1187"/>
            <p:cNvSpPr/>
            <p:nvPr/>
          </p:nvSpPr>
          <p:spPr>
            <a:xfrm>
              <a:off x="0" y="3624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0" y="3832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0" y="4040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0" y="424832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0" y="4456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0" y="4663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0" y="4871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0" y="507959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0" y="5287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0" y="5495238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0" y="5703049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0" y="5910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0" y="6118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22"/>
                  </a:lnTo>
                </a:path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0" y="6326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0" y="653431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13"/>
                  </a:moveTo>
                  <a:lnTo>
                    <a:pt x="83832" y="207835"/>
                  </a:lnTo>
                </a:path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0" y="674215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0" y="6949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23"/>
                  </a:lnTo>
                </a:path>
                <a:path w="84455" h="208279">
                  <a:moveTo>
                    <a:pt x="0" y="207823"/>
                  </a:moveTo>
                  <a:lnTo>
                    <a:pt x="83832" y="207823"/>
                  </a:ln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83832" y="0"/>
                  </a:move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0" y="715779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0"/>
                  </a:moveTo>
                  <a:lnTo>
                    <a:pt x="83832" y="207810"/>
                  </a:lnTo>
                </a:path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0" y="7365606"/>
              <a:ext cx="84455" cy="107950"/>
            </a:xfrm>
            <a:custGeom>
              <a:avLst/>
              <a:gdLst/>
              <a:ahLst/>
              <a:cxnLst/>
              <a:rect l="l" t="t" r="r" b="b"/>
              <a:pathLst>
                <a:path w="84455" h="107950">
                  <a:moveTo>
                    <a:pt x="83832" y="0"/>
                  </a:moveTo>
                  <a:lnTo>
                    <a:pt x="83832" y="107720"/>
                  </a:lnTo>
                </a:path>
                <a:path w="84455" h="107950">
                  <a:moveTo>
                    <a:pt x="83832" y="10772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107950">
                  <a:moveTo>
                    <a:pt x="83832" y="0"/>
                  </a:moveTo>
                  <a:lnTo>
                    <a:pt x="83832" y="0"/>
                  </a:lnTo>
                </a:path>
                <a:path w="84455" h="10795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0" y="0"/>
              <a:ext cx="5779008" cy="7473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295909" y="69316"/>
              <a:ext cx="372249" cy="2287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797374" y="67017"/>
              <a:ext cx="205690" cy="213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1275016" y="78168"/>
              <a:ext cx="267931" cy="1953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1694751" y="110324"/>
              <a:ext cx="385432" cy="1580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2446934" y="46405"/>
              <a:ext cx="212166" cy="2150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2803423" y="102095"/>
              <a:ext cx="169633" cy="1223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3116263" y="98691"/>
              <a:ext cx="250903" cy="17137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3459911" y="122161"/>
              <a:ext cx="119715" cy="8634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3730568" y="87413"/>
              <a:ext cx="304947" cy="1651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872886" y="397738"/>
              <a:ext cx="253000" cy="4017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1288059" y="559015"/>
              <a:ext cx="123863" cy="8681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1693017" y="402526"/>
              <a:ext cx="253353" cy="3577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2225129" y="543102"/>
              <a:ext cx="119848" cy="7252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2570873" y="396277"/>
              <a:ext cx="810524" cy="51635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3539845" y="551878"/>
              <a:ext cx="141960" cy="10259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3745572" y="505370"/>
              <a:ext cx="214401" cy="19635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4028020" y="548665"/>
              <a:ext cx="175461" cy="1391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4310976" y="537654"/>
              <a:ext cx="458876" cy="20821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1304386" y="999312"/>
              <a:ext cx="399102" cy="57137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2059127" y="1190078"/>
              <a:ext cx="136651" cy="9890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2395290" y="1016380"/>
              <a:ext cx="553129" cy="52278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3358910" y="1188999"/>
              <a:ext cx="147170" cy="8502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3606596" y="1062278"/>
              <a:ext cx="451421" cy="44479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558800" y="1725040"/>
              <a:ext cx="74295" cy="43815"/>
            </a:xfrm>
            <a:custGeom>
              <a:avLst/>
              <a:gdLst/>
              <a:ahLst/>
              <a:cxnLst/>
              <a:rect l="l" t="t" r="r" b="b"/>
              <a:pathLst>
                <a:path w="74295" h="43814">
                  <a:moveTo>
                    <a:pt x="31546" y="26276"/>
                  </a:moveTo>
                  <a:lnTo>
                    <a:pt x="31356" y="26263"/>
                  </a:lnTo>
                  <a:lnTo>
                    <a:pt x="29298" y="26327"/>
                  </a:lnTo>
                  <a:lnTo>
                    <a:pt x="31546" y="26276"/>
                  </a:lnTo>
                  <a:close/>
                </a:path>
                <a:path w="74295" h="43814">
                  <a:moveTo>
                    <a:pt x="31978" y="26276"/>
                  </a:moveTo>
                  <a:lnTo>
                    <a:pt x="31623" y="26263"/>
                  </a:lnTo>
                  <a:lnTo>
                    <a:pt x="31978" y="26276"/>
                  </a:lnTo>
                  <a:close/>
                </a:path>
                <a:path w="74295" h="43814">
                  <a:moveTo>
                    <a:pt x="66332" y="9690"/>
                  </a:moveTo>
                  <a:lnTo>
                    <a:pt x="26860" y="228"/>
                  </a:lnTo>
                  <a:lnTo>
                    <a:pt x="20485" y="0"/>
                  </a:lnTo>
                  <a:lnTo>
                    <a:pt x="14211" y="558"/>
                  </a:lnTo>
                  <a:lnTo>
                    <a:pt x="13792" y="596"/>
                  </a:lnTo>
                  <a:lnTo>
                    <a:pt x="13449" y="635"/>
                  </a:lnTo>
                  <a:lnTo>
                    <a:pt x="11645" y="787"/>
                  </a:lnTo>
                  <a:lnTo>
                    <a:pt x="11645" y="13309"/>
                  </a:lnTo>
                  <a:lnTo>
                    <a:pt x="11404" y="13106"/>
                  </a:lnTo>
                  <a:lnTo>
                    <a:pt x="11074" y="13754"/>
                  </a:lnTo>
                  <a:lnTo>
                    <a:pt x="11303" y="13042"/>
                  </a:lnTo>
                  <a:lnTo>
                    <a:pt x="11455" y="12700"/>
                  </a:lnTo>
                  <a:lnTo>
                    <a:pt x="11404" y="13106"/>
                  </a:lnTo>
                  <a:lnTo>
                    <a:pt x="11569" y="12369"/>
                  </a:lnTo>
                  <a:lnTo>
                    <a:pt x="11531" y="13208"/>
                  </a:lnTo>
                  <a:lnTo>
                    <a:pt x="11645" y="787"/>
                  </a:lnTo>
                  <a:lnTo>
                    <a:pt x="10706" y="863"/>
                  </a:lnTo>
                  <a:lnTo>
                    <a:pt x="7251" y="1701"/>
                  </a:lnTo>
                  <a:lnTo>
                    <a:pt x="1574" y="5969"/>
                  </a:lnTo>
                  <a:lnTo>
                    <a:pt x="0" y="9436"/>
                  </a:lnTo>
                  <a:lnTo>
                    <a:pt x="698" y="16103"/>
                  </a:lnTo>
                  <a:lnTo>
                    <a:pt x="3403" y="18313"/>
                  </a:lnTo>
                  <a:lnTo>
                    <a:pt x="8788" y="17754"/>
                  </a:lnTo>
                  <a:lnTo>
                    <a:pt x="10718" y="16052"/>
                  </a:lnTo>
                  <a:lnTo>
                    <a:pt x="11239" y="13817"/>
                  </a:lnTo>
                  <a:lnTo>
                    <a:pt x="11277" y="13652"/>
                  </a:lnTo>
                  <a:lnTo>
                    <a:pt x="11950" y="13309"/>
                  </a:lnTo>
                  <a:lnTo>
                    <a:pt x="14922" y="13169"/>
                  </a:lnTo>
                  <a:lnTo>
                    <a:pt x="18465" y="13030"/>
                  </a:lnTo>
                  <a:lnTo>
                    <a:pt x="26720" y="12700"/>
                  </a:lnTo>
                  <a:lnTo>
                    <a:pt x="64338" y="11772"/>
                  </a:lnTo>
                  <a:lnTo>
                    <a:pt x="66332" y="9690"/>
                  </a:lnTo>
                  <a:close/>
                </a:path>
                <a:path w="74295" h="43814">
                  <a:moveTo>
                    <a:pt x="73939" y="33350"/>
                  </a:moveTo>
                  <a:lnTo>
                    <a:pt x="31978" y="26276"/>
                  </a:lnTo>
                  <a:lnTo>
                    <a:pt x="35191" y="26327"/>
                  </a:lnTo>
                  <a:lnTo>
                    <a:pt x="31546" y="26276"/>
                  </a:lnTo>
                  <a:lnTo>
                    <a:pt x="27787" y="26365"/>
                  </a:lnTo>
                  <a:lnTo>
                    <a:pt x="20701" y="26504"/>
                  </a:lnTo>
                  <a:lnTo>
                    <a:pt x="13258" y="29260"/>
                  </a:lnTo>
                  <a:lnTo>
                    <a:pt x="10883" y="31000"/>
                  </a:lnTo>
                  <a:lnTo>
                    <a:pt x="9093" y="36499"/>
                  </a:lnTo>
                  <a:lnTo>
                    <a:pt x="10096" y="39357"/>
                  </a:lnTo>
                  <a:lnTo>
                    <a:pt x="14236" y="43535"/>
                  </a:lnTo>
                  <a:lnTo>
                    <a:pt x="17729" y="43561"/>
                  </a:lnTo>
                  <a:lnTo>
                    <a:pt x="20459" y="40868"/>
                  </a:lnTo>
                  <a:lnTo>
                    <a:pt x="20891" y="40208"/>
                  </a:lnTo>
                  <a:lnTo>
                    <a:pt x="21170" y="39484"/>
                  </a:lnTo>
                  <a:lnTo>
                    <a:pt x="24549" y="39090"/>
                  </a:lnTo>
                  <a:lnTo>
                    <a:pt x="27940" y="39103"/>
                  </a:lnTo>
                  <a:lnTo>
                    <a:pt x="71691" y="40055"/>
                  </a:lnTo>
                  <a:lnTo>
                    <a:pt x="72555" y="39230"/>
                  </a:lnTo>
                  <a:lnTo>
                    <a:pt x="73812" y="38036"/>
                  </a:lnTo>
                  <a:lnTo>
                    <a:pt x="73939" y="33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143290" y="405167"/>
              <a:ext cx="1488441" cy="214746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3045599" y="1772323"/>
              <a:ext cx="130998" cy="17175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3346380" y="1757743"/>
              <a:ext cx="243922" cy="14523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3669258" y="1788388"/>
              <a:ext cx="85725" cy="60325"/>
            </a:xfrm>
            <a:custGeom>
              <a:avLst/>
              <a:gdLst/>
              <a:ahLst/>
              <a:cxnLst/>
              <a:rect l="l" t="t" r="r" b="b"/>
              <a:pathLst>
                <a:path w="85725" h="60325">
                  <a:moveTo>
                    <a:pt x="80416" y="13614"/>
                  </a:moveTo>
                  <a:lnTo>
                    <a:pt x="79654" y="12319"/>
                  </a:lnTo>
                  <a:lnTo>
                    <a:pt x="79171" y="11493"/>
                  </a:lnTo>
                  <a:lnTo>
                    <a:pt x="69113" y="8394"/>
                  </a:lnTo>
                  <a:lnTo>
                    <a:pt x="32092" y="469"/>
                  </a:lnTo>
                  <a:lnTo>
                    <a:pt x="28143" y="0"/>
                  </a:lnTo>
                  <a:lnTo>
                    <a:pt x="19837" y="622"/>
                  </a:lnTo>
                  <a:lnTo>
                    <a:pt x="16446" y="876"/>
                  </a:lnTo>
                  <a:lnTo>
                    <a:pt x="14097" y="1041"/>
                  </a:lnTo>
                  <a:lnTo>
                    <a:pt x="7467" y="2286"/>
                  </a:lnTo>
                  <a:lnTo>
                    <a:pt x="0" y="11861"/>
                  </a:lnTo>
                  <a:lnTo>
                    <a:pt x="1295" y="18008"/>
                  </a:lnTo>
                  <a:lnTo>
                    <a:pt x="5549" y="25488"/>
                  </a:lnTo>
                  <a:lnTo>
                    <a:pt x="8813" y="26390"/>
                  </a:lnTo>
                  <a:lnTo>
                    <a:pt x="13881" y="23520"/>
                  </a:lnTo>
                  <a:lnTo>
                    <a:pt x="14820" y="20408"/>
                  </a:lnTo>
                  <a:lnTo>
                    <a:pt x="13081" y="16954"/>
                  </a:lnTo>
                  <a:lnTo>
                    <a:pt x="12649" y="15976"/>
                  </a:lnTo>
                  <a:lnTo>
                    <a:pt x="12433" y="14401"/>
                  </a:lnTo>
                  <a:lnTo>
                    <a:pt x="14909" y="12814"/>
                  </a:lnTo>
                  <a:lnTo>
                    <a:pt x="17208" y="12776"/>
                  </a:lnTo>
                  <a:lnTo>
                    <a:pt x="20866" y="12636"/>
                  </a:lnTo>
                  <a:lnTo>
                    <a:pt x="23799" y="12509"/>
                  </a:lnTo>
                  <a:lnTo>
                    <a:pt x="28041" y="12319"/>
                  </a:lnTo>
                  <a:lnTo>
                    <a:pt x="35636" y="12941"/>
                  </a:lnTo>
                  <a:lnTo>
                    <a:pt x="77254" y="19570"/>
                  </a:lnTo>
                  <a:lnTo>
                    <a:pt x="79514" y="18072"/>
                  </a:lnTo>
                  <a:lnTo>
                    <a:pt x="80416" y="13614"/>
                  </a:lnTo>
                  <a:close/>
                </a:path>
                <a:path w="85725" h="60325">
                  <a:moveTo>
                    <a:pt x="85178" y="44881"/>
                  </a:moveTo>
                  <a:lnTo>
                    <a:pt x="53263" y="33934"/>
                  </a:lnTo>
                  <a:lnTo>
                    <a:pt x="53073" y="33731"/>
                  </a:lnTo>
                  <a:lnTo>
                    <a:pt x="49504" y="33718"/>
                  </a:lnTo>
                  <a:lnTo>
                    <a:pt x="49364" y="33718"/>
                  </a:lnTo>
                  <a:lnTo>
                    <a:pt x="45783" y="33807"/>
                  </a:lnTo>
                  <a:lnTo>
                    <a:pt x="42964" y="33870"/>
                  </a:lnTo>
                  <a:lnTo>
                    <a:pt x="36601" y="34315"/>
                  </a:lnTo>
                  <a:lnTo>
                    <a:pt x="30365" y="35229"/>
                  </a:lnTo>
                  <a:lnTo>
                    <a:pt x="28536" y="35496"/>
                  </a:lnTo>
                  <a:lnTo>
                    <a:pt x="28536" y="47853"/>
                  </a:lnTo>
                  <a:lnTo>
                    <a:pt x="26809" y="46532"/>
                  </a:lnTo>
                  <a:lnTo>
                    <a:pt x="26873" y="44678"/>
                  </a:lnTo>
                  <a:lnTo>
                    <a:pt x="26924" y="46609"/>
                  </a:lnTo>
                  <a:lnTo>
                    <a:pt x="28536" y="47853"/>
                  </a:lnTo>
                  <a:lnTo>
                    <a:pt x="28536" y="35496"/>
                  </a:lnTo>
                  <a:lnTo>
                    <a:pt x="28295" y="35521"/>
                  </a:lnTo>
                  <a:lnTo>
                    <a:pt x="26911" y="35725"/>
                  </a:lnTo>
                  <a:lnTo>
                    <a:pt x="25488" y="35915"/>
                  </a:lnTo>
                  <a:lnTo>
                    <a:pt x="19685" y="36893"/>
                  </a:lnTo>
                  <a:lnTo>
                    <a:pt x="16217" y="40513"/>
                  </a:lnTo>
                  <a:lnTo>
                    <a:pt x="14058" y="42710"/>
                  </a:lnTo>
                  <a:lnTo>
                    <a:pt x="13995" y="46532"/>
                  </a:lnTo>
                  <a:lnTo>
                    <a:pt x="13919" y="43065"/>
                  </a:lnTo>
                  <a:lnTo>
                    <a:pt x="12966" y="45529"/>
                  </a:lnTo>
                  <a:lnTo>
                    <a:pt x="13004" y="47586"/>
                  </a:lnTo>
                  <a:lnTo>
                    <a:pt x="13233" y="51600"/>
                  </a:lnTo>
                  <a:lnTo>
                    <a:pt x="14401" y="54229"/>
                  </a:lnTo>
                  <a:lnTo>
                    <a:pt x="17513" y="59055"/>
                  </a:lnTo>
                  <a:lnTo>
                    <a:pt x="20840" y="59766"/>
                  </a:lnTo>
                  <a:lnTo>
                    <a:pt x="25628" y="56667"/>
                  </a:lnTo>
                  <a:lnTo>
                    <a:pt x="26441" y="53682"/>
                  </a:lnTo>
                  <a:lnTo>
                    <a:pt x="25120" y="51079"/>
                  </a:lnTo>
                  <a:lnTo>
                    <a:pt x="24853" y="50533"/>
                  </a:lnTo>
                  <a:lnTo>
                    <a:pt x="24498" y="49758"/>
                  </a:lnTo>
                  <a:lnTo>
                    <a:pt x="24422" y="49022"/>
                  </a:lnTo>
                  <a:lnTo>
                    <a:pt x="24257" y="49098"/>
                  </a:lnTo>
                  <a:lnTo>
                    <a:pt x="21958" y="51079"/>
                  </a:lnTo>
                  <a:lnTo>
                    <a:pt x="24777" y="48628"/>
                  </a:lnTo>
                  <a:lnTo>
                    <a:pt x="24422" y="48958"/>
                  </a:lnTo>
                  <a:lnTo>
                    <a:pt x="35242" y="47117"/>
                  </a:lnTo>
                  <a:lnTo>
                    <a:pt x="37693" y="46837"/>
                  </a:lnTo>
                  <a:lnTo>
                    <a:pt x="43586" y="46609"/>
                  </a:lnTo>
                  <a:lnTo>
                    <a:pt x="45974" y="46621"/>
                  </a:lnTo>
                  <a:lnTo>
                    <a:pt x="49606" y="46634"/>
                  </a:lnTo>
                  <a:lnTo>
                    <a:pt x="53047" y="46621"/>
                  </a:lnTo>
                  <a:lnTo>
                    <a:pt x="49606" y="46634"/>
                  </a:lnTo>
                  <a:lnTo>
                    <a:pt x="57035" y="46875"/>
                  </a:lnTo>
                  <a:lnTo>
                    <a:pt x="64541" y="47586"/>
                  </a:lnTo>
                  <a:lnTo>
                    <a:pt x="71996" y="48717"/>
                  </a:lnTo>
                  <a:lnTo>
                    <a:pt x="79387" y="50215"/>
                  </a:lnTo>
                  <a:lnTo>
                    <a:pt x="81788" y="50761"/>
                  </a:lnTo>
                  <a:lnTo>
                    <a:pt x="84175" y="49263"/>
                  </a:lnTo>
                  <a:lnTo>
                    <a:pt x="84772" y="46634"/>
                  </a:lnTo>
                  <a:lnTo>
                    <a:pt x="85178" y="448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3901330" y="1784451"/>
              <a:ext cx="219866" cy="12849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4185148" y="1765083"/>
              <a:ext cx="628303" cy="13873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401297" y="2786456"/>
              <a:ext cx="297950" cy="14507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780097" y="2825089"/>
              <a:ext cx="84455" cy="55244"/>
            </a:xfrm>
            <a:custGeom>
              <a:avLst/>
              <a:gdLst/>
              <a:ahLst/>
              <a:cxnLst/>
              <a:rect l="l" t="t" r="r" b="b"/>
              <a:pathLst>
                <a:path w="84455" h="55244">
                  <a:moveTo>
                    <a:pt x="68376" y="38646"/>
                  </a:moveTo>
                  <a:lnTo>
                    <a:pt x="68211" y="36995"/>
                  </a:lnTo>
                  <a:lnTo>
                    <a:pt x="67919" y="34099"/>
                  </a:lnTo>
                  <a:lnTo>
                    <a:pt x="66065" y="32423"/>
                  </a:lnTo>
                  <a:lnTo>
                    <a:pt x="54914" y="32537"/>
                  </a:lnTo>
                  <a:lnTo>
                    <a:pt x="45974" y="32753"/>
                  </a:lnTo>
                  <a:lnTo>
                    <a:pt x="37045" y="33134"/>
                  </a:lnTo>
                  <a:lnTo>
                    <a:pt x="28130" y="33769"/>
                  </a:lnTo>
                  <a:lnTo>
                    <a:pt x="21475" y="34366"/>
                  </a:lnTo>
                  <a:lnTo>
                    <a:pt x="14071" y="34861"/>
                  </a:lnTo>
                  <a:lnTo>
                    <a:pt x="9220" y="37109"/>
                  </a:lnTo>
                  <a:lnTo>
                    <a:pt x="10718" y="36995"/>
                  </a:lnTo>
                  <a:lnTo>
                    <a:pt x="9207" y="37122"/>
                  </a:lnTo>
                  <a:lnTo>
                    <a:pt x="5943" y="38646"/>
                  </a:lnTo>
                  <a:lnTo>
                    <a:pt x="4889" y="39116"/>
                  </a:lnTo>
                  <a:lnTo>
                    <a:pt x="4838" y="39268"/>
                  </a:lnTo>
                  <a:lnTo>
                    <a:pt x="4229" y="39598"/>
                  </a:lnTo>
                  <a:lnTo>
                    <a:pt x="698" y="43370"/>
                  </a:lnTo>
                  <a:lnTo>
                    <a:pt x="0" y="46748"/>
                  </a:lnTo>
                  <a:lnTo>
                    <a:pt x="3721" y="53200"/>
                  </a:lnTo>
                  <a:lnTo>
                    <a:pt x="8572" y="54000"/>
                  </a:lnTo>
                  <a:lnTo>
                    <a:pt x="15328" y="55016"/>
                  </a:lnTo>
                  <a:lnTo>
                    <a:pt x="18059" y="52997"/>
                  </a:lnTo>
                  <a:lnTo>
                    <a:pt x="18516" y="49961"/>
                  </a:lnTo>
                  <a:lnTo>
                    <a:pt x="18808" y="48031"/>
                  </a:lnTo>
                  <a:lnTo>
                    <a:pt x="18199" y="46659"/>
                  </a:lnTo>
                  <a:lnTo>
                    <a:pt x="23952" y="46012"/>
                  </a:lnTo>
                  <a:lnTo>
                    <a:pt x="29514" y="45161"/>
                  </a:lnTo>
                  <a:lnTo>
                    <a:pt x="38188" y="43929"/>
                  </a:lnTo>
                  <a:lnTo>
                    <a:pt x="46875" y="42849"/>
                  </a:lnTo>
                  <a:lnTo>
                    <a:pt x="66649" y="40741"/>
                  </a:lnTo>
                  <a:lnTo>
                    <a:pt x="68376" y="38646"/>
                  </a:lnTo>
                  <a:close/>
                </a:path>
                <a:path w="84455" h="55244">
                  <a:moveTo>
                    <a:pt x="84112" y="6654"/>
                  </a:moveTo>
                  <a:lnTo>
                    <a:pt x="44805" y="0"/>
                  </a:lnTo>
                  <a:lnTo>
                    <a:pt x="37680" y="76"/>
                  </a:lnTo>
                  <a:lnTo>
                    <a:pt x="31330" y="2247"/>
                  </a:lnTo>
                  <a:lnTo>
                    <a:pt x="28067" y="3352"/>
                  </a:lnTo>
                  <a:lnTo>
                    <a:pt x="26695" y="3810"/>
                  </a:lnTo>
                  <a:lnTo>
                    <a:pt x="22072" y="6388"/>
                  </a:lnTo>
                  <a:lnTo>
                    <a:pt x="18008" y="15443"/>
                  </a:lnTo>
                  <a:lnTo>
                    <a:pt x="19380" y="20320"/>
                  </a:lnTo>
                  <a:lnTo>
                    <a:pt x="23634" y="26720"/>
                  </a:lnTo>
                  <a:lnTo>
                    <a:pt x="26974" y="27393"/>
                  </a:lnTo>
                  <a:lnTo>
                    <a:pt x="31788" y="24180"/>
                  </a:lnTo>
                  <a:lnTo>
                    <a:pt x="32524" y="21056"/>
                  </a:lnTo>
                  <a:lnTo>
                    <a:pt x="30721" y="17919"/>
                  </a:lnTo>
                  <a:lnTo>
                    <a:pt x="30289" y="17106"/>
                  </a:lnTo>
                  <a:lnTo>
                    <a:pt x="30187" y="16116"/>
                  </a:lnTo>
                  <a:lnTo>
                    <a:pt x="30429" y="15697"/>
                  </a:lnTo>
                  <a:lnTo>
                    <a:pt x="32156" y="14668"/>
                  </a:lnTo>
                  <a:lnTo>
                    <a:pt x="32346" y="14554"/>
                  </a:lnTo>
                  <a:lnTo>
                    <a:pt x="33477" y="14173"/>
                  </a:lnTo>
                  <a:lnTo>
                    <a:pt x="33604" y="14122"/>
                  </a:lnTo>
                  <a:lnTo>
                    <a:pt x="34467" y="13881"/>
                  </a:lnTo>
                  <a:lnTo>
                    <a:pt x="37858" y="12890"/>
                  </a:lnTo>
                  <a:lnTo>
                    <a:pt x="40170" y="12204"/>
                  </a:lnTo>
                  <a:lnTo>
                    <a:pt x="45910" y="11938"/>
                  </a:lnTo>
                  <a:lnTo>
                    <a:pt x="51435" y="11785"/>
                  </a:lnTo>
                  <a:lnTo>
                    <a:pt x="59524" y="11785"/>
                  </a:lnTo>
                  <a:lnTo>
                    <a:pt x="65405" y="11925"/>
                  </a:lnTo>
                  <a:lnTo>
                    <a:pt x="72377" y="12280"/>
                  </a:lnTo>
                  <a:lnTo>
                    <a:pt x="81699" y="12941"/>
                  </a:lnTo>
                  <a:lnTo>
                    <a:pt x="83108" y="11747"/>
                  </a:lnTo>
                  <a:lnTo>
                    <a:pt x="83756" y="11176"/>
                  </a:lnTo>
                  <a:lnTo>
                    <a:pt x="84112" y="66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941043" y="2815183"/>
              <a:ext cx="283074" cy="12226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1295807" y="2793161"/>
              <a:ext cx="690078" cy="16088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785279" y="3179952"/>
              <a:ext cx="65405" cy="57150"/>
            </a:xfrm>
            <a:custGeom>
              <a:avLst/>
              <a:gdLst/>
              <a:ahLst/>
              <a:cxnLst/>
              <a:rect l="l" t="t" r="r" b="b"/>
              <a:pathLst>
                <a:path w="65405" h="57150">
                  <a:moveTo>
                    <a:pt x="44704" y="44208"/>
                  </a:moveTo>
                  <a:lnTo>
                    <a:pt x="44640" y="39928"/>
                  </a:lnTo>
                  <a:lnTo>
                    <a:pt x="43027" y="38214"/>
                  </a:lnTo>
                  <a:lnTo>
                    <a:pt x="35052" y="37630"/>
                  </a:lnTo>
                  <a:lnTo>
                    <a:pt x="29121" y="37325"/>
                  </a:lnTo>
                  <a:lnTo>
                    <a:pt x="19265" y="37528"/>
                  </a:lnTo>
                  <a:lnTo>
                    <a:pt x="0" y="50203"/>
                  </a:lnTo>
                  <a:lnTo>
                    <a:pt x="3124" y="56057"/>
                  </a:lnTo>
                  <a:lnTo>
                    <a:pt x="6375" y="57035"/>
                  </a:lnTo>
                  <a:lnTo>
                    <a:pt x="11163" y="54483"/>
                  </a:lnTo>
                  <a:lnTo>
                    <a:pt x="12268" y="51981"/>
                  </a:lnTo>
                  <a:lnTo>
                    <a:pt x="11658" y="49580"/>
                  </a:lnTo>
                  <a:lnTo>
                    <a:pt x="14770" y="48094"/>
                  </a:lnTo>
                  <a:lnTo>
                    <a:pt x="18364" y="47599"/>
                  </a:lnTo>
                  <a:lnTo>
                    <a:pt x="28041" y="46380"/>
                  </a:lnTo>
                  <a:lnTo>
                    <a:pt x="34391" y="46151"/>
                  </a:lnTo>
                  <a:lnTo>
                    <a:pt x="42938" y="46024"/>
                  </a:lnTo>
                  <a:lnTo>
                    <a:pt x="44704" y="44208"/>
                  </a:lnTo>
                  <a:close/>
                </a:path>
                <a:path w="65405" h="57150">
                  <a:moveTo>
                    <a:pt x="65278" y="4305"/>
                  </a:moveTo>
                  <a:lnTo>
                    <a:pt x="20866" y="76"/>
                  </a:lnTo>
                  <a:lnTo>
                    <a:pt x="13690" y="0"/>
                  </a:lnTo>
                  <a:lnTo>
                    <a:pt x="5600" y="1333"/>
                  </a:lnTo>
                  <a:lnTo>
                    <a:pt x="889" y="5740"/>
                  </a:lnTo>
                  <a:lnTo>
                    <a:pt x="4610" y="10515"/>
                  </a:lnTo>
                  <a:lnTo>
                    <a:pt x="6083" y="12407"/>
                  </a:lnTo>
                  <a:lnTo>
                    <a:pt x="6362" y="15201"/>
                  </a:lnTo>
                  <a:lnTo>
                    <a:pt x="6604" y="20256"/>
                  </a:lnTo>
                  <a:lnTo>
                    <a:pt x="8953" y="22390"/>
                  </a:lnTo>
                  <a:lnTo>
                    <a:pt x="14478" y="22123"/>
                  </a:lnTo>
                  <a:lnTo>
                    <a:pt x="16598" y="19773"/>
                  </a:lnTo>
                  <a:lnTo>
                    <a:pt x="16281" y="13284"/>
                  </a:lnTo>
                  <a:lnTo>
                    <a:pt x="16192" y="12407"/>
                  </a:lnTo>
                  <a:lnTo>
                    <a:pt x="15938" y="10718"/>
                  </a:lnTo>
                  <a:lnTo>
                    <a:pt x="18021" y="10414"/>
                  </a:lnTo>
                  <a:lnTo>
                    <a:pt x="23710" y="10401"/>
                  </a:lnTo>
                  <a:lnTo>
                    <a:pt x="37261" y="10261"/>
                  </a:lnTo>
                  <a:lnTo>
                    <a:pt x="45199" y="10287"/>
                  </a:lnTo>
                  <a:lnTo>
                    <a:pt x="63334" y="10528"/>
                  </a:lnTo>
                  <a:lnTo>
                    <a:pt x="63614" y="10261"/>
                  </a:lnTo>
                  <a:lnTo>
                    <a:pt x="65201" y="8724"/>
                  </a:lnTo>
                  <a:lnTo>
                    <a:pt x="65278" y="4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958260" y="3156623"/>
              <a:ext cx="304213" cy="14128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363638" y="3141370"/>
              <a:ext cx="345733" cy="16159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1333017" y="3131553"/>
              <a:ext cx="705777" cy="16115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351561" y="3453485"/>
              <a:ext cx="41678" cy="15019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117861" y="3626723"/>
              <a:ext cx="2894950" cy="57533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421406" y="4371200"/>
              <a:ext cx="1591530" cy="2085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764800" y="4725161"/>
              <a:ext cx="115923" cy="13743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958933" y="4713376"/>
              <a:ext cx="1029022" cy="17915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2060130" y="4754752"/>
              <a:ext cx="52069" cy="151765"/>
            </a:xfrm>
            <a:custGeom>
              <a:avLst/>
              <a:gdLst/>
              <a:ahLst/>
              <a:cxnLst/>
              <a:rect l="l" t="t" r="r" b="b"/>
              <a:pathLst>
                <a:path w="52069" h="151764">
                  <a:moveTo>
                    <a:pt x="28805" y="115480"/>
                  </a:moveTo>
                  <a:lnTo>
                    <a:pt x="482" y="143230"/>
                  </a:lnTo>
                  <a:lnTo>
                    <a:pt x="0" y="146354"/>
                  </a:lnTo>
                  <a:lnTo>
                    <a:pt x="3009" y="150469"/>
                  </a:lnTo>
                  <a:lnTo>
                    <a:pt x="5511" y="151142"/>
                  </a:lnTo>
                  <a:lnTo>
                    <a:pt x="7658" y="150202"/>
                  </a:lnTo>
                  <a:lnTo>
                    <a:pt x="17527" y="145325"/>
                  </a:lnTo>
                  <a:lnTo>
                    <a:pt x="26843" y="139309"/>
                  </a:lnTo>
                  <a:lnTo>
                    <a:pt x="35084" y="131993"/>
                  </a:lnTo>
                  <a:lnTo>
                    <a:pt x="38135" y="127965"/>
                  </a:lnTo>
                  <a:lnTo>
                    <a:pt x="34810" y="127965"/>
                  </a:lnTo>
                  <a:lnTo>
                    <a:pt x="27749" y="123583"/>
                  </a:lnTo>
                  <a:lnTo>
                    <a:pt x="26657" y="118935"/>
                  </a:lnTo>
                  <a:lnTo>
                    <a:pt x="28805" y="115480"/>
                  </a:lnTo>
                  <a:close/>
                </a:path>
                <a:path w="52069" h="151764">
                  <a:moveTo>
                    <a:pt x="35559" y="110807"/>
                  </a:moveTo>
                  <a:lnTo>
                    <a:pt x="31015" y="111925"/>
                  </a:lnTo>
                  <a:lnTo>
                    <a:pt x="26657" y="118935"/>
                  </a:lnTo>
                  <a:lnTo>
                    <a:pt x="27749" y="123583"/>
                  </a:lnTo>
                  <a:lnTo>
                    <a:pt x="34810" y="127965"/>
                  </a:lnTo>
                  <a:lnTo>
                    <a:pt x="38844" y="127028"/>
                  </a:lnTo>
                  <a:lnTo>
                    <a:pt x="41744" y="123190"/>
                  </a:lnTo>
                  <a:lnTo>
                    <a:pt x="43767" y="119312"/>
                  </a:lnTo>
                  <a:lnTo>
                    <a:pt x="42671" y="115023"/>
                  </a:lnTo>
                  <a:lnTo>
                    <a:pt x="35559" y="110807"/>
                  </a:lnTo>
                  <a:close/>
                </a:path>
                <a:path w="52069" h="151764">
                  <a:moveTo>
                    <a:pt x="38844" y="127028"/>
                  </a:moveTo>
                  <a:lnTo>
                    <a:pt x="34810" y="127965"/>
                  </a:lnTo>
                  <a:lnTo>
                    <a:pt x="38135" y="127965"/>
                  </a:lnTo>
                  <a:lnTo>
                    <a:pt x="38844" y="127028"/>
                  </a:lnTo>
                  <a:close/>
                </a:path>
                <a:path w="52069" h="151764">
                  <a:moveTo>
                    <a:pt x="41715" y="123237"/>
                  </a:moveTo>
                  <a:lnTo>
                    <a:pt x="38844" y="127028"/>
                  </a:lnTo>
                  <a:lnTo>
                    <a:pt x="39458" y="126885"/>
                  </a:lnTo>
                  <a:lnTo>
                    <a:pt x="41715" y="123237"/>
                  </a:lnTo>
                  <a:close/>
                </a:path>
                <a:path w="52069" h="151764">
                  <a:moveTo>
                    <a:pt x="43767" y="119312"/>
                  </a:moveTo>
                  <a:lnTo>
                    <a:pt x="41715" y="123237"/>
                  </a:lnTo>
                  <a:lnTo>
                    <a:pt x="43853" y="119646"/>
                  </a:lnTo>
                  <a:lnTo>
                    <a:pt x="43767" y="119312"/>
                  </a:lnTo>
                  <a:close/>
                </a:path>
                <a:path w="52069" h="151764">
                  <a:moveTo>
                    <a:pt x="47319" y="110807"/>
                  </a:moveTo>
                  <a:lnTo>
                    <a:pt x="35559" y="110807"/>
                  </a:lnTo>
                  <a:lnTo>
                    <a:pt x="42671" y="115023"/>
                  </a:lnTo>
                  <a:lnTo>
                    <a:pt x="43767" y="119312"/>
                  </a:lnTo>
                  <a:lnTo>
                    <a:pt x="44724" y="117477"/>
                  </a:lnTo>
                  <a:lnTo>
                    <a:pt x="47115" y="111504"/>
                  </a:lnTo>
                  <a:lnTo>
                    <a:pt x="47319" y="110807"/>
                  </a:lnTo>
                  <a:close/>
                </a:path>
                <a:path w="52069" h="151764">
                  <a:moveTo>
                    <a:pt x="31018" y="111920"/>
                  </a:moveTo>
                  <a:lnTo>
                    <a:pt x="29384" y="114549"/>
                  </a:lnTo>
                  <a:lnTo>
                    <a:pt x="31018" y="111920"/>
                  </a:lnTo>
                  <a:close/>
                </a:path>
                <a:path w="52069" h="151764">
                  <a:moveTo>
                    <a:pt x="35133" y="100680"/>
                  </a:moveTo>
                  <a:lnTo>
                    <a:pt x="34683" y="103314"/>
                  </a:lnTo>
                  <a:lnTo>
                    <a:pt x="32397" y="109702"/>
                  </a:lnTo>
                  <a:lnTo>
                    <a:pt x="31018" y="111920"/>
                  </a:lnTo>
                  <a:lnTo>
                    <a:pt x="35559" y="110807"/>
                  </a:lnTo>
                  <a:lnTo>
                    <a:pt x="47319" y="110807"/>
                  </a:lnTo>
                  <a:lnTo>
                    <a:pt x="48791" y="105778"/>
                  </a:lnTo>
                  <a:lnTo>
                    <a:pt x="45694" y="105778"/>
                  </a:lnTo>
                  <a:lnTo>
                    <a:pt x="37782" y="104419"/>
                  </a:lnTo>
                  <a:lnTo>
                    <a:pt x="35133" y="100680"/>
                  </a:lnTo>
                  <a:close/>
                </a:path>
                <a:path w="52069" h="151764">
                  <a:moveTo>
                    <a:pt x="40119" y="90182"/>
                  </a:moveTo>
                  <a:lnTo>
                    <a:pt x="36475" y="92824"/>
                  </a:lnTo>
                  <a:lnTo>
                    <a:pt x="35133" y="100680"/>
                  </a:lnTo>
                  <a:lnTo>
                    <a:pt x="37782" y="104419"/>
                  </a:lnTo>
                  <a:lnTo>
                    <a:pt x="45694" y="105778"/>
                  </a:lnTo>
                  <a:lnTo>
                    <a:pt x="49337" y="103197"/>
                  </a:lnTo>
                  <a:lnTo>
                    <a:pt x="50152" y="99009"/>
                  </a:lnTo>
                  <a:lnTo>
                    <a:pt x="50636" y="94899"/>
                  </a:lnTo>
                  <a:lnTo>
                    <a:pt x="47993" y="91338"/>
                  </a:lnTo>
                  <a:lnTo>
                    <a:pt x="40119" y="90182"/>
                  </a:lnTo>
                  <a:close/>
                </a:path>
                <a:path w="52069" h="151764">
                  <a:moveTo>
                    <a:pt x="49337" y="103197"/>
                  </a:moveTo>
                  <a:lnTo>
                    <a:pt x="45694" y="105778"/>
                  </a:lnTo>
                  <a:lnTo>
                    <a:pt x="48791" y="105778"/>
                  </a:lnTo>
                  <a:lnTo>
                    <a:pt x="48922" y="105328"/>
                  </a:lnTo>
                  <a:lnTo>
                    <a:pt x="49337" y="103197"/>
                  </a:lnTo>
                  <a:close/>
                </a:path>
                <a:path w="52069" h="151764">
                  <a:moveTo>
                    <a:pt x="50152" y="99009"/>
                  </a:moveTo>
                  <a:lnTo>
                    <a:pt x="49337" y="103197"/>
                  </a:lnTo>
                  <a:lnTo>
                    <a:pt x="50152" y="99009"/>
                  </a:lnTo>
                  <a:close/>
                </a:path>
                <a:path w="52069" h="151764">
                  <a:moveTo>
                    <a:pt x="50636" y="94899"/>
                  </a:moveTo>
                  <a:lnTo>
                    <a:pt x="50152" y="99009"/>
                  </a:lnTo>
                  <a:lnTo>
                    <a:pt x="50736" y="95034"/>
                  </a:lnTo>
                  <a:lnTo>
                    <a:pt x="50636" y="94899"/>
                  </a:lnTo>
                  <a:close/>
                </a:path>
                <a:path w="52069" h="151764">
                  <a:moveTo>
                    <a:pt x="51080" y="90182"/>
                  </a:moveTo>
                  <a:lnTo>
                    <a:pt x="40119" y="90182"/>
                  </a:lnTo>
                  <a:lnTo>
                    <a:pt x="47993" y="91338"/>
                  </a:lnTo>
                  <a:lnTo>
                    <a:pt x="50636" y="94899"/>
                  </a:lnTo>
                  <a:lnTo>
                    <a:pt x="50880" y="92823"/>
                  </a:lnTo>
                  <a:lnTo>
                    <a:pt x="51006" y="91338"/>
                  </a:lnTo>
                  <a:lnTo>
                    <a:pt x="51080" y="90182"/>
                  </a:lnTo>
                  <a:close/>
                </a:path>
                <a:path w="52069" h="151764">
                  <a:moveTo>
                    <a:pt x="37318" y="71985"/>
                  </a:moveTo>
                  <a:lnTo>
                    <a:pt x="37553" y="80505"/>
                  </a:lnTo>
                  <a:lnTo>
                    <a:pt x="37185" y="88684"/>
                  </a:lnTo>
                  <a:lnTo>
                    <a:pt x="36475" y="92823"/>
                  </a:lnTo>
                  <a:lnTo>
                    <a:pt x="40119" y="90182"/>
                  </a:lnTo>
                  <a:lnTo>
                    <a:pt x="51080" y="90182"/>
                  </a:lnTo>
                  <a:lnTo>
                    <a:pt x="51382" y="85450"/>
                  </a:lnTo>
                  <a:lnTo>
                    <a:pt x="51480" y="79273"/>
                  </a:lnTo>
                  <a:lnTo>
                    <a:pt x="40652" y="79273"/>
                  </a:lnTo>
                  <a:lnTo>
                    <a:pt x="37439" y="76225"/>
                  </a:lnTo>
                  <a:lnTo>
                    <a:pt x="37318" y="71985"/>
                  </a:lnTo>
                  <a:close/>
                </a:path>
                <a:path w="52069" h="151764">
                  <a:moveTo>
                    <a:pt x="47853" y="65011"/>
                  </a:moveTo>
                  <a:lnTo>
                    <a:pt x="40182" y="65366"/>
                  </a:lnTo>
                  <a:lnTo>
                    <a:pt x="37223" y="68567"/>
                  </a:lnTo>
                  <a:lnTo>
                    <a:pt x="37439" y="76225"/>
                  </a:lnTo>
                  <a:lnTo>
                    <a:pt x="40652" y="79273"/>
                  </a:lnTo>
                  <a:lnTo>
                    <a:pt x="48374" y="79057"/>
                  </a:lnTo>
                  <a:lnTo>
                    <a:pt x="51415" y="75851"/>
                  </a:lnTo>
                  <a:lnTo>
                    <a:pt x="51298" y="71843"/>
                  </a:lnTo>
                  <a:lnTo>
                    <a:pt x="51025" y="67899"/>
                  </a:lnTo>
                  <a:lnTo>
                    <a:pt x="47853" y="65011"/>
                  </a:lnTo>
                  <a:close/>
                </a:path>
                <a:path w="52069" h="151764">
                  <a:moveTo>
                    <a:pt x="51415" y="75851"/>
                  </a:moveTo>
                  <a:lnTo>
                    <a:pt x="48374" y="79057"/>
                  </a:lnTo>
                  <a:lnTo>
                    <a:pt x="40652" y="79273"/>
                  </a:lnTo>
                  <a:lnTo>
                    <a:pt x="51480" y="79273"/>
                  </a:lnTo>
                  <a:lnTo>
                    <a:pt x="51415" y="75851"/>
                  </a:lnTo>
                  <a:close/>
                </a:path>
                <a:path w="52069" h="151764">
                  <a:moveTo>
                    <a:pt x="51025" y="67899"/>
                  </a:moveTo>
                  <a:lnTo>
                    <a:pt x="51298" y="71843"/>
                  </a:lnTo>
                  <a:lnTo>
                    <a:pt x="51346" y="73296"/>
                  </a:lnTo>
                  <a:lnTo>
                    <a:pt x="51307" y="71843"/>
                  </a:lnTo>
                  <a:lnTo>
                    <a:pt x="51146" y="68567"/>
                  </a:lnTo>
                  <a:lnTo>
                    <a:pt x="51025" y="67899"/>
                  </a:lnTo>
                  <a:close/>
                </a:path>
                <a:path w="52069" h="151764">
                  <a:moveTo>
                    <a:pt x="33376" y="41527"/>
                  </a:moveTo>
                  <a:lnTo>
                    <a:pt x="37318" y="71985"/>
                  </a:lnTo>
                  <a:lnTo>
                    <a:pt x="37223" y="68567"/>
                  </a:lnTo>
                  <a:lnTo>
                    <a:pt x="40182" y="65366"/>
                  </a:lnTo>
                  <a:lnTo>
                    <a:pt x="47853" y="65011"/>
                  </a:lnTo>
                  <a:lnTo>
                    <a:pt x="50826" y="65011"/>
                  </a:lnTo>
                  <a:lnTo>
                    <a:pt x="50783" y="64397"/>
                  </a:lnTo>
                  <a:lnTo>
                    <a:pt x="49925" y="56981"/>
                  </a:lnTo>
                  <a:lnTo>
                    <a:pt x="48984" y="51104"/>
                  </a:lnTo>
                  <a:lnTo>
                    <a:pt x="38417" y="51104"/>
                  </a:lnTo>
                  <a:lnTo>
                    <a:pt x="34861" y="48755"/>
                  </a:lnTo>
                  <a:lnTo>
                    <a:pt x="33376" y="41527"/>
                  </a:lnTo>
                  <a:close/>
                </a:path>
                <a:path w="52069" h="151764">
                  <a:moveTo>
                    <a:pt x="50826" y="65011"/>
                  </a:moveTo>
                  <a:lnTo>
                    <a:pt x="47853" y="65011"/>
                  </a:lnTo>
                  <a:lnTo>
                    <a:pt x="51025" y="67899"/>
                  </a:lnTo>
                  <a:lnTo>
                    <a:pt x="50826" y="65011"/>
                  </a:lnTo>
                  <a:close/>
                </a:path>
                <a:path w="52069" h="151764">
                  <a:moveTo>
                    <a:pt x="42849" y="36398"/>
                  </a:moveTo>
                  <a:lnTo>
                    <a:pt x="35648" y="38011"/>
                  </a:lnTo>
                  <a:lnTo>
                    <a:pt x="33376" y="41529"/>
                  </a:lnTo>
                  <a:lnTo>
                    <a:pt x="34861" y="48755"/>
                  </a:lnTo>
                  <a:lnTo>
                    <a:pt x="38417" y="51104"/>
                  </a:lnTo>
                  <a:lnTo>
                    <a:pt x="45681" y="49606"/>
                  </a:lnTo>
                  <a:lnTo>
                    <a:pt x="48021" y="46050"/>
                  </a:lnTo>
                  <a:lnTo>
                    <a:pt x="47256" y="42291"/>
                  </a:lnTo>
                  <a:lnTo>
                    <a:pt x="46340" y="38605"/>
                  </a:lnTo>
                  <a:lnTo>
                    <a:pt x="42849" y="36398"/>
                  </a:lnTo>
                  <a:close/>
                </a:path>
                <a:path w="52069" h="151764">
                  <a:moveTo>
                    <a:pt x="48023" y="46061"/>
                  </a:moveTo>
                  <a:lnTo>
                    <a:pt x="45668" y="49608"/>
                  </a:lnTo>
                  <a:lnTo>
                    <a:pt x="38417" y="51104"/>
                  </a:lnTo>
                  <a:lnTo>
                    <a:pt x="48984" y="51104"/>
                  </a:lnTo>
                  <a:lnTo>
                    <a:pt x="48744" y="49606"/>
                  </a:lnTo>
                  <a:lnTo>
                    <a:pt x="48023" y="46061"/>
                  </a:lnTo>
                  <a:close/>
                </a:path>
                <a:path w="52069" h="151764">
                  <a:moveTo>
                    <a:pt x="46340" y="38605"/>
                  </a:moveTo>
                  <a:lnTo>
                    <a:pt x="47256" y="42291"/>
                  </a:lnTo>
                  <a:lnTo>
                    <a:pt x="46443" y="38671"/>
                  </a:lnTo>
                  <a:close/>
                </a:path>
                <a:path w="52069" h="151764">
                  <a:moveTo>
                    <a:pt x="28221" y="25248"/>
                  </a:moveTo>
                  <a:lnTo>
                    <a:pt x="30238" y="29311"/>
                  </a:lnTo>
                  <a:lnTo>
                    <a:pt x="32486" y="37198"/>
                  </a:lnTo>
                  <a:lnTo>
                    <a:pt x="33376" y="41527"/>
                  </a:lnTo>
                  <a:lnTo>
                    <a:pt x="35648" y="38011"/>
                  </a:lnTo>
                  <a:lnTo>
                    <a:pt x="42849" y="36398"/>
                  </a:lnTo>
                  <a:lnTo>
                    <a:pt x="45790" y="36398"/>
                  </a:lnTo>
                  <a:lnTo>
                    <a:pt x="45583" y="35564"/>
                  </a:lnTo>
                  <a:lnTo>
                    <a:pt x="43548" y="28930"/>
                  </a:lnTo>
                  <a:lnTo>
                    <a:pt x="42640" y="26543"/>
                  </a:lnTo>
                  <a:lnTo>
                    <a:pt x="32092" y="26543"/>
                  </a:lnTo>
                  <a:lnTo>
                    <a:pt x="28221" y="25248"/>
                  </a:lnTo>
                  <a:close/>
                </a:path>
                <a:path w="52069" h="151764">
                  <a:moveTo>
                    <a:pt x="45790" y="36398"/>
                  </a:moveTo>
                  <a:lnTo>
                    <a:pt x="42849" y="36398"/>
                  </a:lnTo>
                  <a:lnTo>
                    <a:pt x="46340" y="38605"/>
                  </a:lnTo>
                  <a:lnTo>
                    <a:pt x="45790" y="36398"/>
                  </a:lnTo>
                  <a:close/>
                </a:path>
                <a:path w="52069" h="151764">
                  <a:moveTo>
                    <a:pt x="32562" y="11811"/>
                  </a:moveTo>
                  <a:lnTo>
                    <a:pt x="26301" y="15100"/>
                  </a:lnTo>
                  <a:lnTo>
                    <a:pt x="25069" y="18910"/>
                  </a:lnTo>
                  <a:lnTo>
                    <a:pt x="28221" y="25248"/>
                  </a:lnTo>
                  <a:lnTo>
                    <a:pt x="32092" y="26543"/>
                  </a:lnTo>
                  <a:lnTo>
                    <a:pt x="38468" y="23380"/>
                  </a:lnTo>
                  <a:lnTo>
                    <a:pt x="39742" y="19606"/>
                  </a:lnTo>
                  <a:lnTo>
                    <a:pt x="38125" y="16179"/>
                  </a:lnTo>
                  <a:lnTo>
                    <a:pt x="36461" y="13030"/>
                  </a:lnTo>
                  <a:lnTo>
                    <a:pt x="32562" y="11811"/>
                  </a:lnTo>
                  <a:close/>
                </a:path>
                <a:path w="52069" h="151764">
                  <a:moveTo>
                    <a:pt x="39742" y="19606"/>
                  </a:moveTo>
                  <a:lnTo>
                    <a:pt x="38468" y="23380"/>
                  </a:lnTo>
                  <a:lnTo>
                    <a:pt x="32092" y="26543"/>
                  </a:lnTo>
                  <a:lnTo>
                    <a:pt x="42640" y="26543"/>
                  </a:lnTo>
                  <a:lnTo>
                    <a:pt x="41062" y="22402"/>
                  </a:lnTo>
                  <a:lnTo>
                    <a:pt x="39742" y="19606"/>
                  </a:lnTo>
                  <a:close/>
                </a:path>
                <a:path w="52069" h="151764">
                  <a:moveTo>
                    <a:pt x="19989" y="101"/>
                  </a:moveTo>
                  <a:lnTo>
                    <a:pt x="15379" y="2933"/>
                  </a:lnTo>
                  <a:lnTo>
                    <a:pt x="14084" y="5092"/>
                  </a:lnTo>
                  <a:lnTo>
                    <a:pt x="12633" y="10985"/>
                  </a:lnTo>
                  <a:lnTo>
                    <a:pt x="12516" y="12242"/>
                  </a:lnTo>
                  <a:lnTo>
                    <a:pt x="14224" y="23799"/>
                  </a:lnTo>
                  <a:lnTo>
                    <a:pt x="17043" y="25882"/>
                  </a:lnTo>
                  <a:lnTo>
                    <a:pt x="22936" y="24993"/>
                  </a:lnTo>
                  <a:lnTo>
                    <a:pt x="24944" y="22449"/>
                  </a:lnTo>
                  <a:lnTo>
                    <a:pt x="24843" y="20789"/>
                  </a:lnTo>
                  <a:lnTo>
                    <a:pt x="24613" y="18099"/>
                  </a:lnTo>
                  <a:lnTo>
                    <a:pt x="24066" y="17068"/>
                  </a:lnTo>
                  <a:lnTo>
                    <a:pt x="21831" y="14046"/>
                  </a:lnTo>
                  <a:lnTo>
                    <a:pt x="21132" y="12966"/>
                  </a:lnTo>
                  <a:lnTo>
                    <a:pt x="17348" y="10985"/>
                  </a:lnTo>
                  <a:lnTo>
                    <a:pt x="16129" y="7480"/>
                  </a:lnTo>
                  <a:lnTo>
                    <a:pt x="18884" y="1384"/>
                  </a:lnTo>
                  <a:lnTo>
                    <a:pt x="22091" y="170"/>
                  </a:lnTo>
                  <a:lnTo>
                    <a:pt x="19989" y="101"/>
                  </a:lnTo>
                  <a:close/>
                </a:path>
                <a:path w="52069" h="151764">
                  <a:moveTo>
                    <a:pt x="26169" y="1632"/>
                  </a:moveTo>
                  <a:lnTo>
                    <a:pt x="27419" y="2209"/>
                  </a:lnTo>
                  <a:lnTo>
                    <a:pt x="28676" y="3746"/>
                  </a:lnTo>
                  <a:lnTo>
                    <a:pt x="29921" y="8902"/>
                  </a:lnTo>
                  <a:lnTo>
                    <a:pt x="27889" y="12242"/>
                  </a:lnTo>
                  <a:lnTo>
                    <a:pt x="24561" y="13042"/>
                  </a:lnTo>
                  <a:lnTo>
                    <a:pt x="24500" y="16179"/>
                  </a:lnTo>
                  <a:lnTo>
                    <a:pt x="24613" y="18099"/>
                  </a:lnTo>
                  <a:lnTo>
                    <a:pt x="25411" y="19606"/>
                  </a:lnTo>
                  <a:lnTo>
                    <a:pt x="28221" y="25248"/>
                  </a:lnTo>
                  <a:lnTo>
                    <a:pt x="25069" y="18910"/>
                  </a:lnTo>
                  <a:lnTo>
                    <a:pt x="26301" y="15100"/>
                  </a:lnTo>
                  <a:lnTo>
                    <a:pt x="32562" y="11811"/>
                  </a:lnTo>
                  <a:lnTo>
                    <a:pt x="35824" y="11811"/>
                  </a:lnTo>
                  <a:lnTo>
                    <a:pt x="35242" y="10706"/>
                  </a:lnTo>
                  <a:lnTo>
                    <a:pt x="31572" y="4064"/>
                  </a:lnTo>
                  <a:lnTo>
                    <a:pt x="26169" y="1632"/>
                  </a:lnTo>
                  <a:close/>
                </a:path>
                <a:path w="52069" h="151764">
                  <a:moveTo>
                    <a:pt x="38125" y="16179"/>
                  </a:moveTo>
                  <a:lnTo>
                    <a:pt x="39742" y="19606"/>
                  </a:lnTo>
                  <a:lnTo>
                    <a:pt x="38125" y="16179"/>
                  </a:lnTo>
                  <a:close/>
                </a:path>
                <a:path w="52069" h="151764">
                  <a:moveTo>
                    <a:pt x="22091" y="170"/>
                  </a:moveTo>
                  <a:lnTo>
                    <a:pt x="18884" y="1384"/>
                  </a:lnTo>
                  <a:lnTo>
                    <a:pt x="16129" y="7480"/>
                  </a:lnTo>
                  <a:lnTo>
                    <a:pt x="17348" y="10985"/>
                  </a:lnTo>
                  <a:lnTo>
                    <a:pt x="21132" y="12966"/>
                  </a:lnTo>
                  <a:lnTo>
                    <a:pt x="21831" y="14046"/>
                  </a:lnTo>
                  <a:lnTo>
                    <a:pt x="24066" y="17068"/>
                  </a:lnTo>
                  <a:lnTo>
                    <a:pt x="24613" y="18099"/>
                  </a:lnTo>
                  <a:lnTo>
                    <a:pt x="24500" y="16179"/>
                  </a:lnTo>
                  <a:lnTo>
                    <a:pt x="24614" y="13030"/>
                  </a:lnTo>
                  <a:lnTo>
                    <a:pt x="27889" y="12242"/>
                  </a:lnTo>
                  <a:lnTo>
                    <a:pt x="29921" y="8902"/>
                  </a:lnTo>
                  <a:lnTo>
                    <a:pt x="28676" y="3746"/>
                  </a:lnTo>
                  <a:lnTo>
                    <a:pt x="27419" y="2209"/>
                  </a:lnTo>
                  <a:lnTo>
                    <a:pt x="22987" y="200"/>
                  </a:lnTo>
                  <a:lnTo>
                    <a:pt x="22091" y="170"/>
                  </a:lnTo>
                  <a:close/>
                </a:path>
                <a:path w="52069" h="151764">
                  <a:moveTo>
                    <a:pt x="35824" y="11811"/>
                  </a:moveTo>
                  <a:lnTo>
                    <a:pt x="32562" y="11811"/>
                  </a:lnTo>
                  <a:lnTo>
                    <a:pt x="36468" y="13042"/>
                  </a:lnTo>
                  <a:lnTo>
                    <a:pt x="38125" y="16179"/>
                  </a:lnTo>
                  <a:lnTo>
                    <a:pt x="35824" y="11811"/>
                  </a:lnTo>
                  <a:close/>
                </a:path>
                <a:path w="52069" h="151764">
                  <a:moveTo>
                    <a:pt x="24561" y="13030"/>
                  </a:moveTo>
                  <a:close/>
                </a:path>
                <a:path w="52069" h="151764">
                  <a:moveTo>
                    <a:pt x="24614" y="13030"/>
                  </a:moveTo>
                  <a:close/>
                </a:path>
                <a:path w="52069" h="151764">
                  <a:moveTo>
                    <a:pt x="22987" y="200"/>
                  </a:moveTo>
                  <a:lnTo>
                    <a:pt x="26169" y="1632"/>
                  </a:lnTo>
                  <a:lnTo>
                    <a:pt x="23075" y="203"/>
                  </a:lnTo>
                  <a:close/>
                </a:path>
                <a:path w="52069" h="151764">
                  <a:moveTo>
                    <a:pt x="22542" y="0"/>
                  </a:moveTo>
                  <a:lnTo>
                    <a:pt x="22091" y="170"/>
                  </a:lnTo>
                  <a:lnTo>
                    <a:pt x="22987" y="200"/>
                  </a:lnTo>
                  <a:lnTo>
                    <a:pt x="225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1737705" y="1739620"/>
              <a:ext cx="1657029" cy="128699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1091344" y="5015966"/>
              <a:ext cx="446412" cy="15796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1632470" y="5025059"/>
              <a:ext cx="324491" cy="17259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2000605" y="5065000"/>
              <a:ext cx="217170" cy="133350"/>
            </a:xfrm>
            <a:custGeom>
              <a:avLst/>
              <a:gdLst/>
              <a:ahLst/>
              <a:cxnLst/>
              <a:rect l="l" t="t" r="r" b="b"/>
              <a:pathLst>
                <a:path w="217169" h="133350">
                  <a:moveTo>
                    <a:pt x="22771" y="79578"/>
                  </a:moveTo>
                  <a:lnTo>
                    <a:pt x="5041" y="67424"/>
                  </a:lnTo>
                  <a:lnTo>
                    <a:pt x="952" y="69176"/>
                  </a:lnTo>
                  <a:lnTo>
                    <a:pt x="0" y="70777"/>
                  </a:lnTo>
                  <a:lnTo>
                    <a:pt x="457" y="75209"/>
                  </a:lnTo>
                  <a:lnTo>
                    <a:pt x="3060" y="77279"/>
                  </a:lnTo>
                  <a:lnTo>
                    <a:pt x="7899" y="80886"/>
                  </a:lnTo>
                  <a:lnTo>
                    <a:pt x="10960" y="82626"/>
                  </a:lnTo>
                  <a:lnTo>
                    <a:pt x="16675" y="85725"/>
                  </a:lnTo>
                  <a:lnTo>
                    <a:pt x="19977" y="84734"/>
                  </a:lnTo>
                  <a:lnTo>
                    <a:pt x="22771" y="79578"/>
                  </a:lnTo>
                  <a:close/>
                </a:path>
                <a:path w="217169" h="133350">
                  <a:moveTo>
                    <a:pt x="67449" y="35331"/>
                  </a:moveTo>
                  <a:lnTo>
                    <a:pt x="67233" y="31953"/>
                  </a:lnTo>
                  <a:lnTo>
                    <a:pt x="67183" y="32842"/>
                  </a:lnTo>
                  <a:lnTo>
                    <a:pt x="67449" y="35331"/>
                  </a:lnTo>
                  <a:close/>
                </a:path>
                <a:path w="217169" h="133350">
                  <a:moveTo>
                    <a:pt x="79362" y="33134"/>
                  </a:moveTo>
                  <a:lnTo>
                    <a:pt x="79336" y="32994"/>
                  </a:lnTo>
                  <a:lnTo>
                    <a:pt x="79362" y="33134"/>
                  </a:lnTo>
                  <a:close/>
                </a:path>
                <a:path w="217169" h="133350">
                  <a:moveTo>
                    <a:pt x="81102" y="44462"/>
                  </a:moveTo>
                  <a:lnTo>
                    <a:pt x="80721" y="41770"/>
                  </a:lnTo>
                  <a:lnTo>
                    <a:pt x="81102" y="44462"/>
                  </a:lnTo>
                  <a:close/>
                </a:path>
                <a:path w="217169" h="133350">
                  <a:moveTo>
                    <a:pt x="82130" y="58775"/>
                  </a:moveTo>
                  <a:lnTo>
                    <a:pt x="81927" y="52806"/>
                  </a:lnTo>
                  <a:lnTo>
                    <a:pt x="81902" y="51981"/>
                  </a:lnTo>
                  <a:lnTo>
                    <a:pt x="81597" y="48996"/>
                  </a:lnTo>
                  <a:lnTo>
                    <a:pt x="79095" y="52070"/>
                  </a:lnTo>
                  <a:lnTo>
                    <a:pt x="81584" y="48983"/>
                  </a:lnTo>
                  <a:lnTo>
                    <a:pt x="81216" y="45237"/>
                  </a:lnTo>
                  <a:lnTo>
                    <a:pt x="80683" y="41757"/>
                  </a:lnTo>
                  <a:lnTo>
                    <a:pt x="79489" y="33896"/>
                  </a:lnTo>
                  <a:lnTo>
                    <a:pt x="79768" y="36614"/>
                  </a:lnTo>
                  <a:lnTo>
                    <a:pt x="79844" y="38658"/>
                  </a:lnTo>
                  <a:lnTo>
                    <a:pt x="80111" y="41325"/>
                  </a:lnTo>
                  <a:lnTo>
                    <a:pt x="79768" y="37934"/>
                  </a:lnTo>
                  <a:lnTo>
                    <a:pt x="79768" y="41071"/>
                  </a:lnTo>
                  <a:lnTo>
                    <a:pt x="70789" y="41071"/>
                  </a:lnTo>
                  <a:lnTo>
                    <a:pt x="70116" y="41071"/>
                  </a:lnTo>
                  <a:lnTo>
                    <a:pt x="70370" y="40741"/>
                  </a:lnTo>
                  <a:lnTo>
                    <a:pt x="73926" y="40741"/>
                  </a:lnTo>
                  <a:lnTo>
                    <a:pt x="79324" y="40741"/>
                  </a:lnTo>
                  <a:lnTo>
                    <a:pt x="79768" y="41071"/>
                  </a:lnTo>
                  <a:lnTo>
                    <a:pt x="79768" y="37934"/>
                  </a:lnTo>
                  <a:lnTo>
                    <a:pt x="79730" y="37553"/>
                  </a:lnTo>
                  <a:lnTo>
                    <a:pt x="79768" y="36614"/>
                  </a:lnTo>
                  <a:lnTo>
                    <a:pt x="79476" y="33870"/>
                  </a:lnTo>
                  <a:lnTo>
                    <a:pt x="79375" y="33159"/>
                  </a:lnTo>
                  <a:lnTo>
                    <a:pt x="79400" y="33515"/>
                  </a:lnTo>
                  <a:lnTo>
                    <a:pt x="79336" y="32994"/>
                  </a:lnTo>
                  <a:lnTo>
                    <a:pt x="79184" y="30518"/>
                  </a:lnTo>
                  <a:lnTo>
                    <a:pt x="76492" y="28194"/>
                  </a:lnTo>
                  <a:lnTo>
                    <a:pt x="76314" y="28028"/>
                  </a:lnTo>
                  <a:lnTo>
                    <a:pt x="75692" y="28079"/>
                  </a:lnTo>
                  <a:lnTo>
                    <a:pt x="75158" y="27571"/>
                  </a:lnTo>
                  <a:lnTo>
                    <a:pt x="71513" y="27622"/>
                  </a:lnTo>
                  <a:lnTo>
                    <a:pt x="70675" y="28435"/>
                  </a:lnTo>
                  <a:lnTo>
                    <a:pt x="69684" y="28498"/>
                  </a:lnTo>
                  <a:lnTo>
                    <a:pt x="67195" y="31381"/>
                  </a:lnTo>
                  <a:lnTo>
                    <a:pt x="67233" y="31953"/>
                  </a:lnTo>
                  <a:lnTo>
                    <a:pt x="67348" y="33515"/>
                  </a:lnTo>
                  <a:lnTo>
                    <a:pt x="67386" y="32842"/>
                  </a:lnTo>
                  <a:lnTo>
                    <a:pt x="67373" y="33858"/>
                  </a:lnTo>
                  <a:lnTo>
                    <a:pt x="67348" y="33515"/>
                  </a:lnTo>
                  <a:lnTo>
                    <a:pt x="67449" y="35331"/>
                  </a:lnTo>
                  <a:lnTo>
                    <a:pt x="68300" y="43434"/>
                  </a:lnTo>
                  <a:lnTo>
                    <a:pt x="68376" y="44462"/>
                  </a:lnTo>
                  <a:lnTo>
                    <a:pt x="70053" y="84099"/>
                  </a:lnTo>
                  <a:lnTo>
                    <a:pt x="70142" y="121958"/>
                  </a:lnTo>
                  <a:lnTo>
                    <a:pt x="72161" y="124002"/>
                  </a:lnTo>
                  <a:lnTo>
                    <a:pt x="74676" y="124015"/>
                  </a:lnTo>
                  <a:lnTo>
                    <a:pt x="77076" y="124002"/>
                  </a:lnTo>
                  <a:lnTo>
                    <a:pt x="79044" y="122186"/>
                  </a:lnTo>
                  <a:lnTo>
                    <a:pt x="81445" y="84099"/>
                  </a:lnTo>
                  <a:lnTo>
                    <a:pt x="82054" y="65951"/>
                  </a:lnTo>
                  <a:lnTo>
                    <a:pt x="82130" y="58775"/>
                  </a:lnTo>
                  <a:close/>
                </a:path>
                <a:path w="217169" h="133350">
                  <a:moveTo>
                    <a:pt x="216852" y="74002"/>
                  </a:moveTo>
                  <a:lnTo>
                    <a:pt x="216623" y="67767"/>
                  </a:lnTo>
                  <a:lnTo>
                    <a:pt x="216547" y="66433"/>
                  </a:lnTo>
                  <a:lnTo>
                    <a:pt x="215023" y="58915"/>
                  </a:lnTo>
                  <a:lnTo>
                    <a:pt x="214261" y="55054"/>
                  </a:lnTo>
                  <a:lnTo>
                    <a:pt x="213779" y="52603"/>
                  </a:lnTo>
                  <a:lnTo>
                    <a:pt x="213487" y="51104"/>
                  </a:lnTo>
                  <a:lnTo>
                    <a:pt x="212178" y="47447"/>
                  </a:lnTo>
                  <a:lnTo>
                    <a:pt x="210820" y="43611"/>
                  </a:lnTo>
                  <a:lnTo>
                    <a:pt x="207162" y="36703"/>
                  </a:lnTo>
                  <a:lnTo>
                    <a:pt x="208864" y="40106"/>
                  </a:lnTo>
                  <a:lnTo>
                    <a:pt x="207124" y="36639"/>
                  </a:lnTo>
                  <a:lnTo>
                    <a:pt x="206159" y="34823"/>
                  </a:lnTo>
                  <a:lnTo>
                    <a:pt x="205384" y="33350"/>
                  </a:lnTo>
                  <a:lnTo>
                    <a:pt x="204736" y="32105"/>
                  </a:lnTo>
                  <a:lnTo>
                    <a:pt x="203631" y="30010"/>
                  </a:lnTo>
                  <a:lnTo>
                    <a:pt x="202920" y="28892"/>
                  </a:lnTo>
                  <a:lnTo>
                    <a:pt x="199618" y="23647"/>
                  </a:lnTo>
                  <a:lnTo>
                    <a:pt x="195135" y="17780"/>
                  </a:lnTo>
                  <a:lnTo>
                    <a:pt x="192913" y="14833"/>
                  </a:lnTo>
                  <a:lnTo>
                    <a:pt x="192493" y="14274"/>
                  </a:lnTo>
                  <a:lnTo>
                    <a:pt x="190906" y="12192"/>
                  </a:lnTo>
                  <a:lnTo>
                    <a:pt x="186207" y="7188"/>
                  </a:lnTo>
                  <a:lnTo>
                    <a:pt x="180784" y="3619"/>
                  </a:lnTo>
                  <a:lnTo>
                    <a:pt x="180505" y="3416"/>
                  </a:lnTo>
                  <a:lnTo>
                    <a:pt x="180162" y="3200"/>
                  </a:lnTo>
                  <a:lnTo>
                    <a:pt x="178777" y="2286"/>
                  </a:lnTo>
                  <a:lnTo>
                    <a:pt x="177736" y="1574"/>
                  </a:lnTo>
                  <a:lnTo>
                    <a:pt x="174371" y="0"/>
                  </a:lnTo>
                  <a:lnTo>
                    <a:pt x="166954" y="1651"/>
                  </a:lnTo>
                  <a:lnTo>
                    <a:pt x="164947" y="5372"/>
                  </a:lnTo>
                  <a:lnTo>
                    <a:pt x="164922" y="12255"/>
                  </a:lnTo>
                  <a:lnTo>
                    <a:pt x="167246" y="14630"/>
                  </a:lnTo>
                  <a:lnTo>
                    <a:pt x="171500" y="14681"/>
                  </a:lnTo>
                  <a:lnTo>
                    <a:pt x="172758" y="14224"/>
                  </a:lnTo>
                  <a:lnTo>
                    <a:pt x="173736" y="13398"/>
                  </a:lnTo>
                  <a:lnTo>
                    <a:pt x="176466" y="15278"/>
                  </a:lnTo>
                  <a:lnTo>
                    <a:pt x="173736" y="13398"/>
                  </a:lnTo>
                  <a:lnTo>
                    <a:pt x="177863" y="16586"/>
                  </a:lnTo>
                  <a:lnTo>
                    <a:pt x="181483" y="20878"/>
                  </a:lnTo>
                  <a:lnTo>
                    <a:pt x="182651" y="22504"/>
                  </a:lnTo>
                  <a:lnTo>
                    <a:pt x="186131" y="27343"/>
                  </a:lnTo>
                  <a:lnTo>
                    <a:pt x="200634" y="57670"/>
                  </a:lnTo>
                  <a:lnTo>
                    <a:pt x="201942" y="65227"/>
                  </a:lnTo>
                  <a:lnTo>
                    <a:pt x="202387" y="67754"/>
                  </a:lnTo>
                  <a:lnTo>
                    <a:pt x="202323" y="75044"/>
                  </a:lnTo>
                  <a:lnTo>
                    <a:pt x="202069" y="76720"/>
                  </a:lnTo>
                  <a:lnTo>
                    <a:pt x="201726" y="78968"/>
                  </a:lnTo>
                  <a:lnTo>
                    <a:pt x="200875" y="84582"/>
                  </a:lnTo>
                  <a:lnTo>
                    <a:pt x="200583" y="86614"/>
                  </a:lnTo>
                  <a:lnTo>
                    <a:pt x="173456" y="124206"/>
                  </a:lnTo>
                  <a:lnTo>
                    <a:pt x="171678" y="126263"/>
                  </a:lnTo>
                  <a:lnTo>
                    <a:pt x="171907" y="129362"/>
                  </a:lnTo>
                  <a:lnTo>
                    <a:pt x="175844" y="132753"/>
                  </a:lnTo>
                  <a:lnTo>
                    <a:pt x="178638" y="132702"/>
                  </a:lnTo>
                  <a:lnTo>
                    <a:pt x="180479" y="131025"/>
                  </a:lnTo>
                  <a:lnTo>
                    <a:pt x="209981" y="98450"/>
                  </a:lnTo>
                  <a:lnTo>
                    <a:pt x="214947" y="89509"/>
                  </a:lnTo>
                  <a:lnTo>
                    <a:pt x="215823" y="82829"/>
                  </a:lnTo>
                  <a:lnTo>
                    <a:pt x="215963" y="81762"/>
                  </a:lnTo>
                  <a:lnTo>
                    <a:pt x="216344" y="78968"/>
                  </a:lnTo>
                  <a:lnTo>
                    <a:pt x="216369" y="78676"/>
                  </a:lnTo>
                  <a:lnTo>
                    <a:pt x="216827" y="75044"/>
                  </a:lnTo>
                  <a:lnTo>
                    <a:pt x="216852" y="74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635728" y="5380583"/>
              <a:ext cx="99241" cy="12788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837146" y="5364073"/>
              <a:ext cx="177790" cy="17382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1098360" y="5396191"/>
              <a:ext cx="51179" cy="13562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1220778" y="5365762"/>
              <a:ext cx="684773" cy="18415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633136" y="5718847"/>
              <a:ext cx="101664" cy="15133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850253" y="5694235"/>
              <a:ext cx="191108" cy="16944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1117685" y="5738494"/>
              <a:ext cx="74752" cy="10617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1263965" y="5698286"/>
              <a:ext cx="511105" cy="16920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889444" y="5737554"/>
              <a:ext cx="1029969" cy="393065"/>
            </a:xfrm>
            <a:custGeom>
              <a:avLst/>
              <a:gdLst/>
              <a:ahLst/>
              <a:cxnLst/>
              <a:rect l="l" t="t" r="r" b="b"/>
              <a:pathLst>
                <a:path w="1029969" h="393064">
                  <a:moveTo>
                    <a:pt x="2933" y="291731"/>
                  </a:moveTo>
                  <a:lnTo>
                    <a:pt x="2705" y="292150"/>
                  </a:lnTo>
                  <a:lnTo>
                    <a:pt x="2590" y="292785"/>
                  </a:lnTo>
                  <a:lnTo>
                    <a:pt x="2705" y="293166"/>
                  </a:lnTo>
                  <a:lnTo>
                    <a:pt x="2794" y="292976"/>
                  </a:lnTo>
                  <a:lnTo>
                    <a:pt x="2921" y="292150"/>
                  </a:lnTo>
                  <a:lnTo>
                    <a:pt x="2933" y="291731"/>
                  </a:lnTo>
                  <a:close/>
                </a:path>
                <a:path w="1029969" h="393064">
                  <a:moveTo>
                    <a:pt x="20574" y="315595"/>
                  </a:moveTo>
                  <a:lnTo>
                    <a:pt x="19977" y="313232"/>
                  </a:lnTo>
                  <a:lnTo>
                    <a:pt x="18338" y="306781"/>
                  </a:lnTo>
                  <a:lnTo>
                    <a:pt x="17043" y="300634"/>
                  </a:lnTo>
                  <a:lnTo>
                    <a:pt x="16929" y="300215"/>
                  </a:lnTo>
                  <a:lnTo>
                    <a:pt x="16306" y="298437"/>
                  </a:lnTo>
                  <a:lnTo>
                    <a:pt x="16306" y="302247"/>
                  </a:lnTo>
                  <a:lnTo>
                    <a:pt x="15506" y="297395"/>
                  </a:lnTo>
                  <a:lnTo>
                    <a:pt x="15557" y="297256"/>
                  </a:lnTo>
                  <a:lnTo>
                    <a:pt x="15595" y="297903"/>
                  </a:lnTo>
                  <a:lnTo>
                    <a:pt x="16192" y="301459"/>
                  </a:lnTo>
                  <a:lnTo>
                    <a:pt x="16306" y="302247"/>
                  </a:lnTo>
                  <a:lnTo>
                    <a:pt x="16306" y="298437"/>
                  </a:lnTo>
                  <a:lnTo>
                    <a:pt x="15176" y="295198"/>
                  </a:lnTo>
                  <a:lnTo>
                    <a:pt x="15087" y="294563"/>
                  </a:lnTo>
                  <a:lnTo>
                    <a:pt x="14566" y="293027"/>
                  </a:lnTo>
                  <a:lnTo>
                    <a:pt x="14859" y="294259"/>
                  </a:lnTo>
                  <a:lnTo>
                    <a:pt x="14909" y="294398"/>
                  </a:lnTo>
                  <a:lnTo>
                    <a:pt x="14960" y="294563"/>
                  </a:lnTo>
                  <a:lnTo>
                    <a:pt x="15201" y="295363"/>
                  </a:lnTo>
                  <a:lnTo>
                    <a:pt x="15519" y="296405"/>
                  </a:lnTo>
                  <a:lnTo>
                    <a:pt x="15201" y="295363"/>
                  </a:lnTo>
                  <a:lnTo>
                    <a:pt x="14909" y="294398"/>
                  </a:lnTo>
                  <a:lnTo>
                    <a:pt x="15278" y="295935"/>
                  </a:lnTo>
                  <a:lnTo>
                    <a:pt x="14859" y="294259"/>
                  </a:lnTo>
                  <a:lnTo>
                    <a:pt x="14554" y="292976"/>
                  </a:lnTo>
                  <a:lnTo>
                    <a:pt x="14084" y="291642"/>
                  </a:lnTo>
                  <a:lnTo>
                    <a:pt x="13906" y="291134"/>
                  </a:lnTo>
                  <a:lnTo>
                    <a:pt x="13500" y="289839"/>
                  </a:lnTo>
                  <a:lnTo>
                    <a:pt x="13970" y="291236"/>
                  </a:lnTo>
                  <a:lnTo>
                    <a:pt x="13373" y="289255"/>
                  </a:lnTo>
                  <a:lnTo>
                    <a:pt x="11963" y="288505"/>
                  </a:lnTo>
                  <a:lnTo>
                    <a:pt x="11772" y="288404"/>
                  </a:lnTo>
                  <a:lnTo>
                    <a:pt x="10210" y="287553"/>
                  </a:lnTo>
                  <a:lnTo>
                    <a:pt x="9664" y="287731"/>
                  </a:lnTo>
                  <a:lnTo>
                    <a:pt x="9372" y="287629"/>
                  </a:lnTo>
                  <a:lnTo>
                    <a:pt x="6464" y="288569"/>
                  </a:lnTo>
                  <a:lnTo>
                    <a:pt x="6464" y="300634"/>
                  </a:lnTo>
                  <a:lnTo>
                    <a:pt x="6172" y="300456"/>
                  </a:lnTo>
                  <a:lnTo>
                    <a:pt x="6121" y="300215"/>
                  </a:lnTo>
                  <a:lnTo>
                    <a:pt x="6197" y="300456"/>
                  </a:lnTo>
                  <a:lnTo>
                    <a:pt x="6464" y="300634"/>
                  </a:lnTo>
                  <a:lnTo>
                    <a:pt x="6464" y="288569"/>
                  </a:lnTo>
                  <a:lnTo>
                    <a:pt x="6121" y="288671"/>
                  </a:lnTo>
                  <a:lnTo>
                    <a:pt x="5765" y="288899"/>
                  </a:lnTo>
                  <a:lnTo>
                    <a:pt x="4216" y="289356"/>
                  </a:lnTo>
                  <a:lnTo>
                    <a:pt x="2959" y="291693"/>
                  </a:lnTo>
                  <a:lnTo>
                    <a:pt x="2908" y="292785"/>
                  </a:lnTo>
                  <a:lnTo>
                    <a:pt x="3035" y="292531"/>
                  </a:lnTo>
                  <a:lnTo>
                    <a:pt x="2921" y="293890"/>
                  </a:lnTo>
                  <a:lnTo>
                    <a:pt x="3530" y="295935"/>
                  </a:lnTo>
                  <a:lnTo>
                    <a:pt x="2870" y="293738"/>
                  </a:lnTo>
                  <a:lnTo>
                    <a:pt x="2908" y="292785"/>
                  </a:lnTo>
                  <a:lnTo>
                    <a:pt x="2794" y="292976"/>
                  </a:lnTo>
                  <a:lnTo>
                    <a:pt x="2717" y="293230"/>
                  </a:lnTo>
                  <a:lnTo>
                    <a:pt x="3390" y="296075"/>
                  </a:lnTo>
                  <a:lnTo>
                    <a:pt x="2959" y="294259"/>
                  </a:lnTo>
                  <a:lnTo>
                    <a:pt x="3860" y="297903"/>
                  </a:lnTo>
                  <a:lnTo>
                    <a:pt x="3390" y="296075"/>
                  </a:lnTo>
                  <a:lnTo>
                    <a:pt x="4140" y="299186"/>
                  </a:lnTo>
                  <a:lnTo>
                    <a:pt x="4610" y="299491"/>
                  </a:lnTo>
                  <a:lnTo>
                    <a:pt x="6692" y="304279"/>
                  </a:lnTo>
                  <a:lnTo>
                    <a:pt x="8178" y="307492"/>
                  </a:lnTo>
                  <a:lnTo>
                    <a:pt x="10883" y="318058"/>
                  </a:lnTo>
                  <a:lnTo>
                    <a:pt x="13601" y="319671"/>
                  </a:lnTo>
                  <a:lnTo>
                    <a:pt x="18961" y="318312"/>
                  </a:lnTo>
                  <a:lnTo>
                    <a:pt x="20574" y="315595"/>
                  </a:lnTo>
                  <a:close/>
                </a:path>
                <a:path w="1029969" h="393064">
                  <a:moveTo>
                    <a:pt x="31394" y="357543"/>
                  </a:moveTo>
                  <a:lnTo>
                    <a:pt x="29273" y="354965"/>
                  </a:lnTo>
                  <a:lnTo>
                    <a:pt x="20320" y="353847"/>
                  </a:lnTo>
                  <a:lnTo>
                    <a:pt x="13563" y="353568"/>
                  </a:lnTo>
                  <a:lnTo>
                    <a:pt x="2984" y="358609"/>
                  </a:lnTo>
                  <a:lnTo>
                    <a:pt x="0" y="363524"/>
                  </a:lnTo>
                  <a:lnTo>
                    <a:pt x="1206" y="371271"/>
                  </a:lnTo>
                  <a:lnTo>
                    <a:pt x="3302" y="372808"/>
                  </a:lnTo>
                  <a:lnTo>
                    <a:pt x="7213" y="372198"/>
                  </a:lnTo>
                  <a:lnTo>
                    <a:pt x="8547" y="370941"/>
                  </a:lnTo>
                  <a:lnTo>
                    <a:pt x="9296" y="367639"/>
                  </a:lnTo>
                  <a:lnTo>
                    <a:pt x="10401" y="366826"/>
                  </a:lnTo>
                  <a:lnTo>
                    <a:pt x="16141" y="364934"/>
                  </a:lnTo>
                  <a:lnTo>
                    <a:pt x="28308" y="365810"/>
                  </a:lnTo>
                  <a:lnTo>
                    <a:pt x="29324" y="364934"/>
                  </a:lnTo>
                  <a:lnTo>
                    <a:pt x="30949" y="363512"/>
                  </a:lnTo>
                  <a:lnTo>
                    <a:pt x="31394" y="357543"/>
                  </a:lnTo>
                  <a:close/>
                </a:path>
                <a:path w="1029969" h="393064">
                  <a:moveTo>
                    <a:pt x="35725" y="380479"/>
                  </a:moveTo>
                  <a:lnTo>
                    <a:pt x="32956" y="376415"/>
                  </a:lnTo>
                  <a:lnTo>
                    <a:pt x="30746" y="375615"/>
                  </a:lnTo>
                  <a:lnTo>
                    <a:pt x="15519" y="379945"/>
                  </a:lnTo>
                  <a:lnTo>
                    <a:pt x="13474" y="383603"/>
                  </a:lnTo>
                  <a:lnTo>
                    <a:pt x="15481" y="390639"/>
                  </a:lnTo>
                  <a:lnTo>
                    <a:pt x="19138" y="392671"/>
                  </a:lnTo>
                  <a:lnTo>
                    <a:pt x="23342" y="391477"/>
                  </a:lnTo>
                  <a:lnTo>
                    <a:pt x="23977" y="391185"/>
                  </a:lnTo>
                  <a:lnTo>
                    <a:pt x="35140" y="383590"/>
                  </a:lnTo>
                  <a:lnTo>
                    <a:pt x="35725" y="380479"/>
                  </a:lnTo>
                  <a:close/>
                </a:path>
                <a:path w="1029969" h="393064">
                  <a:moveTo>
                    <a:pt x="1011758" y="28067"/>
                  </a:moveTo>
                  <a:lnTo>
                    <a:pt x="1009840" y="25603"/>
                  </a:lnTo>
                  <a:lnTo>
                    <a:pt x="1011758" y="28067"/>
                  </a:lnTo>
                  <a:close/>
                </a:path>
                <a:path w="1029969" h="393064">
                  <a:moveTo>
                    <a:pt x="1012545" y="120459"/>
                  </a:moveTo>
                  <a:lnTo>
                    <a:pt x="1010107" y="123202"/>
                  </a:lnTo>
                  <a:lnTo>
                    <a:pt x="1012545" y="120459"/>
                  </a:lnTo>
                  <a:close/>
                </a:path>
                <a:path w="1029969" h="393064">
                  <a:moveTo>
                    <a:pt x="1029309" y="79717"/>
                  </a:moveTo>
                  <a:lnTo>
                    <a:pt x="1029258" y="75514"/>
                  </a:lnTo>
                  <a:lnTo>
                    <a:pt x="1029131" y="72263"/>
                  </a:lnTo>
                  <a:lnTo>
                    <a:pt x="1028484" y="66306"/>
                  </a:lnTo>
                  <a:lnTo>
                    <a:pt x="1027811" y="62915"/>
                  </a:lnTo>
                  <a:lnTo>
                    <a:pt x="1027188" y="59778"/>
                  </a:lnTo>
                  <a:lnTo>
                    <a:pt x="1026452" y="57137"/>
                  </a:lnTo>
                  <a:lnTo>
                    <a:pt x="1026337" y="57340"/>
                  </a:lnTo>
                  <a:lnTo>
                    <a:pt x="1026426" y="57048"/>
                  </a:lnTo>
                  <a:lnTo>
                    <a:pt x="1025398" y="53365"/>
                  </a:lnTo>
                  <a:lnTo>
                    <a:pt x="1024267" y="49822"/>
                  </a:lnTo>
                  <a:lnTo>
                    <a:pt x="1024026" y="49707"/>
                  </a:lnTo>
                  <a:lnTo>
                    <a:pt x="1023340" y="47879"/>
                  </a:lnTo>
                  <a:lnTo>
                    <a:pt x="1014247" y="31496"/>
                  </a:lnTo>
                  <a:lnTo>
                    <a:pt x="1014272" y="31356"/>
                  </a:lnTo>
                  <a:lnTo>
                    <a:pt x="1012050" y="28409"/>
                  </a:lnTo>
                  <a:lnTo>
                    <a:pt x="1009738" y="25603"/>
                  </a:lnTo>
                  <a:lnTo>
                    <a:pt x="996975" y="12166"/>
                  </a:lnTo>
                  <a:lnTo>
                    <a:pt x="996988" y="12484"/>
                  </a:lnTo>
                  <a:lnTo>
                    <a:pt x="996924" y="12128"/>
                  </a:lnTo>
                  <a:lnTo>
                    <a:pt x="994295" y="9766"/>
                  </a:lnTo>
                  <a:lnTo>
                    <a:pt x="991666" y="7569"/>
                  </a:lnTo>
                  <a:lnTo>
                    <a:pt x="984491" y="1574"/>
                  </a:lnTo>
                  <a:lnTo>
                    <a:pt x="980567" y="977"/>
                  </a:lnTo>
                  <a:lnTo>
                    <a:pt x="980567" y="14058"/>
                  </a:lnTo>
                  <a:lnTo>
                    <a:pt x="980059" y="11849"/>
                  </a:lnTo>
                  <a:lnTo>
                    <a:pt x="980122" y="12115"/>
                  </a:lnTo>
                  <a:lnTo>
                    <a:pt x="980567" y="14058"/>
                  </a:lnTo>
                  <a:lnTo>
                    <a:pt x="980567" y="977"/>
                  </a:lnTo>
                  <a:lnTo>
                    <a:pt x="978331" y="635"/>
                  </a:lnTo>
                  <a:lnTo>
                    <a:pt x="980554" y="990"/>
                  </a:lnTo>
                  <a:lnTo>
                    <a:pt x="975334" y="165"/>
                  </a:lnTo>
                  <a:lnTo>
                    <a:pt x="978331" y="635"/>
                  </a:lnTo>
                  <a:lnTo>
                    <a:pt x="975512" y="165"/>
                  </a:lnTo>
                  <a:lnTo>
                    <a:pt x="974509" y="0"/>
                  </a:lnTo>
                  <a:lnTo>
                    <a:pt x="970089" y="1485"/>
                  </a:lnTo>
                  <a:lnTo>
                    <a:pt x="967536" y="8902"/>
                  </a:lnTo>
                  <a:lnTo>
                    <a:pt x="968552" y="12166"/>
                  </a:lnTo>
                  <a:lnTo>
                    <a:pt x="968679" y="12484"/>
                  </a:lnTo>
                  <a:lnTo>
                    <a:pt x="971156" y="17970"/>
                  </a:lnTo>
                  <a:lnTo>
                    <a:pt x="974331" y="19177"/>
                  </a:lnTo>
                  <a:lnTo>
                    <a:pt x="979373" y="16903"/>
                  </a:lnTo>
                  <a:lnTo>
                    <a:pt x="980541" y="14554"/>
                  </a:lnTo>
                  <a:lnTo>
                    <a:pt x="981964" y="15481"/>
                  </a:lnTo>
                  <a:lnTo>
                    <a:pt x="984110" y="17272"/>
                  </a:lnTo>
                  <a:lnTo>
                    <a:pt x="988809" y="21399"/>
                  </a:lnTo>
                  <a:lnTo>
                    <a:pt x="992060" y="24244"/>
                  </a:lnTo>
                  <a:lnTo>
                    <a:pt x="997178" y="30111"/>
                  </a:lnTo>
                  <a:lnTo>
                    <a:pt x="999693" y="33464"/>
                  </a:lnTo>
                  <a:lnTo>
                    <a:pt x="1003960" y="39141"/>
                  </a:lnTo>
                  <a:lnTo>
                    <a:pt x="1006576" y="42608"/>
                  </a:lnTo>
                  <a:lnTo>
                    <a:pt x="1010285" y="49733"/>
                  </a:lnTo>
                  <a:lnTo>
                    <a:pt x="1012151" y="55994"/>
                  </a:lnTo>
                  <a:lnTo>
                    <a:pt x="1014653" y="64350"/>
                  </a:lnTo>
                  <a:lnTo>
                    <a:pt x="1015758" y="71666"/>
                  </a:lnTo>
                  <a:lnTo>
                    <a:pt x="1015568" y="75196"/>
                  </a:lnTo>
                  <a:lnTo>
                    <a:pt x="1015161" y="82854"/>
                  </a:lnTo>
                  <a:lnTo>
                    <a:pt x="1015034" y="85471"/>
                  </a:lnTo>
                  <a:lnTo>
                    <a:pt x="1013231" y="91795"/>
                  </a:lnTo>
                  <a:lnTo>
                    <a:pt x="1011986" y="94018"/>
                  </a:lnTo>
                  <a:lnTo>
                    <a:pt x="1016304" y="92748"/>
                  </a:lnTo>
                  <a:lnTo>
                    <a:pt x="1011986" y="94030"/>
                  </a:lnTo>
                  <a:lnTo>
                    <a:pt x="1008100" y="100965"/>
                  </a:lnTo>
                  <a:lnTo>
                    <a:pt x="1006856" y="103187"/>
                  </a:lnTo>
                  <a:lnTo>
                    <a:pt x="1003096" y="108623"/>
                  </a:lnTo>
                  <a:lnTo>
                    <a:pt x="1001407" y="110439"/>
                  </a:lnTo>
                  <a:lnTo>
                    <a:pt x="999096" y="112928"/>
                  </a:lnTo>
                  <a:lnTo>
                    <a:pt x="974394" y="138353"/>
                  </a:lnTo>
                  <a:lnTo>
                    <a:pt x="974369" y="141516"/>
                  </a:lnTo>
                  <a:lnTo>
                    <a:pt x="977836" y="145021"/>
                  </a:lnTo>
                  <a:lnTo>
                    <a:pt x="980198" y="145402"/>
                  </a:lnTo>
                  <a:lnTo>
                    <a:pt x="982141" y="144411"/>
                  </a:lnTo>
                  <a:lnTo>
                    <a:pt x="989723" y="140157"/>
                  </a:lnTo>
                  <a:lnTo>
                    <a:pt x="996924" y="135280"/>
                  </a:lnTo>
                  <a:lnTo>
                    <a:pt x="1003642" y="129755"/>
                  </a:lnTo>
                  <a:lnTo>
                    <a:pt x="1006462" y="126911"/>
                  </a:lnTo>
                  <a:lnTo>
                    <a:pt x="1006627" y="126746"/>
                  </a:lnTo>
                  <a:lnTo>
                    <a:pt x="1006830" y="126733"/>
                  </a:lnTo>
                  <a:lnTo>
                    <a:pt x="1009586" y="123761"/>
                  </a:lnTo>
                  <a:lnTo>
                    <a:pt x="1009777" y="123571"/>
                  </a:lnTo>
                  <a:lnTo>
                    <a:pt x="1012520" y="120459"/>
                  </a:lnTo>
                  <a:lnTo>
                    <a:pt x="1012253" y="115697"/>
                  </a:lnTo>
                  <a:lnTo>
                    <a:pt x="1012532" y="120446"/>
                  </a:lnTo>
                  <a:lnTo>
                    <a:pt x="1014920" y="117741"/>
                  </a:lnTo>
                  <a:lnTo>
                    <a:pt x="1019213" y="111239"/>
                  </a:lnTo>
                  <a:lnTo>
                    <a:pt x="1019746" y="110210"/>
                  </a:lnTo>
                  <a:lnTo>
                    <a:pt x="1020229" y="109308"/>
                  </a:lnTo>
                  <a:lnTo>
                    <a:pt x="1022781" y="104457"/>
                  </a:lnTo>
                  <a:lnTo>
                    <a:pt x="1024636" y="100965"/>
                  </a:lnTo>
                  <a:lnTo>
                    <a:pt x="1024585" y="100520"/>
                  </a:lnTo>
                  <a:lnTo>
                    <a:pt x="1025499" y="98513"/>
                  </a:lnTo>
                  <a:lnTo>
                    <a:pt x="1027366" y="92748"/>
                  </a:lnTo>
                  <a:lnTo>
                    <a:pt x="1027493" y="92367"/>
                  </a:lnTo>
                  <a:lnTo>
                    <a:pt x="1028674" y="86550"/>
                  </a:lnTo>
                  <a:lnTo>
                    <a:pt x="1028776" y="86029"/>
                  </a:lnTo>
                  <a:lnTo>
                    <a:pt x="1028966" y="83718"/>
                  </a:lnTo>
                  <a:lnTo>
                    <a:pt x="1029131" y="83578"/>
                  </a:lnTo>
                  <a:lnTo>
                    <a:pt x="1029309" y="79717"/>
                  </a:lnTo>
                  <a:close/>
                </a:path>
                <a:path w="1029969" h="393064">
                  <a:moveTo>
                    <a:pt x="1029449" y="75704"/>
                  </a:moveTo>
                  <a:lnTo>
                    <a:pt x="1029258" y="75514"/>
                  </a:lnTo>
                  <a:lnTo>
                    <a:pt x="1029322" y="79603"/>
                  </a:lnTo>
                  <a:lnTo>
                    <a:pt x="1029449" y="75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577367" y="6272786"/>
              <a:ext cx="135289" cy="196518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821657" y="6275899"/>
              <a:ext cx="216591" cy="17675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1113937" y="6388155"/>
              <a:ext cx="21590" cy="19050"/>
            </a:xfrm>
            <a:custGeom>
              <a:avLst/>
              <a:gdLst/>
              <a:ahLst/>
              <a:cxnLst/>
              <a:rect l="l" t="t" r="r" b="b"/>
              <a:pathLst>
                <a:path w="21590" h="19050">
                  <a:moveTo>
                    <a:pt x="4973" y="0"/>
                  </a:moveTo>
                  <a:lnTo>
                    <a:pt x="2137" y="2853"/>
                  </a:lnTo>
                  <a:lnTo>
                    <a:pt x="1871" y="3221"/>
                  </a:lnTo>
                  <a:lnTo>
                    <a:pt x="0" y="6924"/>
                  </a:lnTo>
                  <a:lnTo>
                    <a:pt x="2877" y="9988"/>
                  </a:lnTo>
                  <a:lnTo>
                    <a:pt x="7382" y="13928"/>
                  </a:lnTo>
                  <a:lnTo>
                    <a:pt x="9828" y="15608"/>
                  </a:lnTo>
                  <a:lnTo>
                    <a:pt x="14820" y="18896"/>
                  </a:lnTo>
                  <a:lnTo>
                    <a:pt x="18229" y="18195"/>
                  </a:lnTo>
                  <a:lnTo>
                    <a:pt x="21469" y="13276"/>
                  </a:lnTo>
                  <a:lnTo>
                    <a:pt x="20952" y="10087"/>
                  </a:lnTo>
                  <a:lnTo>
                    <a:pt x="16316" y="6432"/>
                  </a:lnTo>
                  <a:lnTo>
                    <a:pt x="13860" y="4569"/>
                  </a:lnTo>
                  <a:lnTo>
                    <a:pt x="8641" y="1577"/>
                  </a:lnTo>
                  <a:lnTo>
                    <a:pt x="49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1218897" y="6284281"/>
              <a:ext cx="795726" cy="20156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3091040" y="4361916"/>
              <a:ext cx="609955" cy="22089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3818747" y="4408906"/>
              <a:ext cx="211241" cy="17555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2291321" y="4446656"/>
              <a:ext cx="1579498" cy="191660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4099623" y="4423282"/>
              <a:ext cx="256311" cy="15759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3126311" y="4759439"/>
              <a:ext cx="200707" cy="12139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3400450" y="4760074"/>
              <a:ext cx="325907" cy="15886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3199625" y="5044719"/>
              <a:ext cx="194144" cy="12401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3500882" y="5022456"/>
              <a:ext cx="212229" cy="27685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3155937" y="5542686"/>
              <a:ext cx="123952" cy="17467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3413099" y="5588571"/>
              <a:ext cx="121589" cy="16001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3621326" y="5415317"/>
              <a:ext cx="157723" cy="28707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3913822" y="5608827"/>
              <a:ext cx="335703" cy="151968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4539943" y="5600674"/>
              <a:ext cx="86348" cy="53835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4733950" y="5382602"/>
              <a:ext cx="356793" cy="35012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1185395" y="6861635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4" h="41275">
                  <a:moveTo>
                    <a:pt x="11863" y="3981"/>
                  </a:moveTo>
                  <a:lnTo>
                    <a:pt x="0" y="38810"/>
                  </a:lnTo>
                  <a:lnTo>
                    <a:pt x="1695" y="40781"/>
                  </a:lnTo>
                  <a:lnTo>
                    <a:pt x="5949" y="41100"/>
                  </a:lnTo>
                  <a:lnTo>
                    <a:pt x="7762" y="39792"/>
                  </a:lnTo>
                  <a:lnTo>
                    <a:pt x="9690" y="32070"/>
                  </a:lnTo>
                  <a:lnTo>
                    <a:pt x="11353" y="26255"/>
                  </a:lnTo>
                  <a:lnTo>
                    <a:pt x="15095" y="18197"/>
                  </a:lnTo>
                  <a:lnTo>
                    <a:pt x="16493" y="15388"/>
                  </a:lnTo>
                  <a:lnTo>
                    <a:pt x="16153" y="15388"/>
                  </a:lnTo>
                  <a:lnTo>
                    <a:pt x="12476" y="14778"/>
                  </a:lnTo>
                  <a:lnTo>
                    <a:pt x="8691" y="9491"/>
                  </a:lnTo>
                  <a:lnTo>
                    <a:pt x="9301" y="5815"/>
                  </a:lnTo>
                  <a:lnTo>
                    <a:pt x="11863" y="3981"/>
                  </a:lnTo>
                  <a:close/>
                </a:path>
                <a:path w="42544" h="41275">
                  <a:moveTo>
                    <a:pt x="15463" y="2215"/>
                  </a:moveTo>
                  <a:lnTo>
                    <a:pt x="11945" y="3922"/>
                  </a:lnTo>
                  <a:lnTo>
                    <a:pt x="9301" y="5815"/>
                  </a:lnTo>
                  <a:lnTo>
                    <a:pt x="8691" y="9491"/>
                  </a:lnTo>
                  <a:lnTo>
                    <a:pt x="12476" y="14778"/>
                  </a:lnTo>
                  <a:lnTo>
                    <a:pt x="16153" y="15388"/>
                  </a:lnTo>
                  <a:lnTo>
                    <a:pt x="18954" y="13379"/>
                  </a:lnTo>
                  <a:lnTo>
                    <a:pt x="21534" y="11397"/>
                  </a:lnTo>
                  <a:lnTo>
                    <a:pt x="22019" y="7702"/>
                  </a:lnTo>
                  <a:lnTo>
                    <a:pt x="18106" y="2608"/>
                  </a:lnTo>
                  <a:lnTo>
                    <a:pt x="15463" y="2215"/>
                  </a:lnTo>
                  <a:close/>
                </a:path>
                <a:path w="42544" h="41275">
                  <a:moveTo>
                    <a:pt x="18937" y="13392"/>
                  </a:moveTo>
                  <a:lnTo>
                    <a:pt x="16153" y="15388"/>
                  </a:lnTo>
                  <a:lnTo>
                    <a:pt x="16493" y="15388"/>
                  </a:lnTo>
                  <a:lnTo>
                    <a:pt x="16588" y="15196"/>
                  </a:lnTo>
                  <a:lnTo>
                    <a:pt x="18937" y="13392"/>
                  </a:lnTo>
                  <a:close/>
                </a:path>
                <a:path w="42544" h="41275">
                  <a:moveTo>
                    <a:pt x="41077" y="9990"/>
                  </a:moveTo>
                  <a:lnTo>
                    <a:pt x="23369" y="9990"/>
                  </a:lnTo>
                  <a:lnTo>
                    <a:pt x="29775" y="11208"/>
                  </a:lnTo>
                  <a:lnTo>
                    <a:pt x="37500" y="13536"/>
                  </a:lnTo>
                  <a:lnTo>
                    <a:pt x="40493" y="11930"/>
                  </a:lnTo>
                  <a:lnTo>
                    <a:pt x="41077" y="9990"/>
                  </a:lnTo>
                  <a:close/>
                </a:path>
                <a:path w="42544" h="41275">
                  <a:moveTo>
                    <a:pt x="24703" y="0"/>
                  </a:moveTo>
                  <a:lnTo>
                    <a:pt x="18084" y="943"/>
                  </a:lnTo>
                  <a:lnTo>
                    <a:pt x="15463" y="2215"/>
                  </a:lnTo>
                  <a:lnTo>
                    <a:pt x="18106" y="2608"/>
                  </a:lnTo>
                  <a:lnTo>
                    <a:pt x="22019" y="7702"/>
                  </a:lnTo>
                  <a:lnTo>
                    <a:pt x="21534" y="11397"/>
                  </a:lnTo>
                  <a:lnTo>
                    <a:pt x="18937" y="13392"/>
                  </a:lnTo>
                  <a:lnTo>
                    <a:pt x="23369" y="9990"/>
                  </a:lnTo>
                  <a:lnTo>
                    <a:pt x="41077" y="9990"/>
                  </a:lnTo>
                  <a:lnTo>
                    <a:pt x="42171" y="6358"/>
                  </a:lnTo>
                  <a:lnTo>
                    <a:pt x="40709" y="3459"/>
                  </a:lnTo>
                  <a:lnTo>
                    <a:pt x="38022" y="2495"/>
                  </a:lnTo>
                  <a:lnTo>
                    <a:pt x="31462" y="660"/>
                  </a:lnTo>
                  <a:lnTo>
                    <a:pt x="24703" y="0"/>
                  </a:lnTo>
                  <a:close/>
                </a:path>
                <a:path w="42544" h="41275">
                  <a:moveTo>
                    <a:pt x="14527" y="2076"/>
                  </a:moveTo>
                  <a:lnTo>
                    <a:pt x="11945" y="3922"/>
                  </a:lnTo>
                  <a:lnTo>
                    <a:pt x="15463" y="2215"/>
                  </a:lnTo>
                  <a:lnTo>
                    <a:pt x="14527" y="2076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1425232" y="6777904"/>
              <a:ext cx="296123" cy="15532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329240" y="6626345"/>
              <a:ext cx="746633" cy="361814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1792439" y="6747025"/>
              <a:ext cx="218300" cy="18672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2378492" y="6693711"/>
              <a:ext cx="260973" cy="21028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4011345" y="5896622"/>
              <a:ext cx="327050" cy="308903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3391725" y="6364343"/>
              <a:ext cx="446105" cy="25676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3937990" y="6423729"/>
              <a:ext cx="93599" cy="120044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4105071" y="6363230"/>
              <a:ext cx="217411" cy="299664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4465231" y="6128729"/>
              <a:ext cx="1289084" cy="633534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4452084" y="6859031"/>
              <a:ext cx="1145180" cy="524561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2193886" y="6696646"/>
              <a:ext cx="881570" cy="400554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4355756" y="1044511"/>
              <a:ext cx="414413" cy="445338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4060685" y="3917644"/>
              <a:ext cx="842073" cy="377761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414527" y="1411224"/>
            <a:ext cx="1784985" cy="2329180"/>
            <a:chOff x="414527" y="1411224"/>
            <a:chExt cx="1784985" cy="2329180"/>
          </a:xfrm>
        </p:grpSpPr>
        <p:sp>
          <p:nvSpPr>
            <p:cNvPr id="6" name="object 6"/>
            <p:cNvSpPr/>
            <p:nvPr/>
          </p:nvSpPr>
          <p:spPr>
            <a:xfrm>
              <a:off x="414527" y="1418844"/>
              <a:ext cx="1784985" cy="2321560"/>
            </a:xfrm>
            <a:custGeom>
              <a:avLst/>
              <a:gdLst/>
              <a:ahLst/>
              <a:cxnLst/>
              <a:rect l="l" t="t" r="r" b="b"/>
              <a:pathLst>
                <a:path w="1784985" h="2321560">
                  <a:moveTo>
                    <a:pt x="1784603" y="96011"/>
                  </a:moveTo>
                  <a:lnTo>
                    <a:pt x="0" y="96011"/>
                  </a:lnTo>
                </a:path>
                <a:path w="1784985" h="2321560">
                  <a:moveTo>
                    <a:pt x="193548" y="0"/>
                  </a:moveTo>
                  <a:lnTo>
                    <a:pt x="193548" y="2321051"/>
                  </a:lnTo>
                </a:path>
              </a:pathLst>
            </a:custGeom>
            <a:ln w="9144">
              <a:solidFill>
                <a:srgbClr val="6F8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15" y="1411224"/>
              <a:ext cx="201168" cy="2026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56269" y="6433210"/>
            <a:ext cx="1231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0458C"/>
                </a:solidFill>
                <a:latin typeface="Tahoma"/>
                <a:cs typeface="Tahoma"/>
              </a:rPr>
              <a:t>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6623" y="484993"/>
            <a:ext cx="22244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Inser</a:t>
            </a:r>
            <a:r>
              <a:rPr spc="10" dirty="0"/>
              <a:t>t</a:t>
            </a:r>
            <a:r>
              <a:rPr dirty="0"/>
              <a:t>ion</a:t>
            </a:r>
          </a:p>
        </p:txBody>
      </p:sp>
      <p:sp>
        <p:nvSpPr>
          <p:cNvPr id="10" name="object 10"/>
          <p:cNvSpPr/>
          <p:nvPr/>
        </p:nvSpPr>
        <p:spPr>
          <a:xfrm>
            <a:off x="777240" y="1566672"/>
            <a:ext cx="228600" cy="23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85189" y="1469580"/>
            <a:ext cx="50304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Insertion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is as in a binary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search tree  Always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done by </a:t>
            </a:r>
            <a:r>
              <a:rPr sz="2400" spc="-5" dirty="0">
                <a:solidFill>
                  <a:srgbClr val="40458C"/>
                </a:solidFill>
                <a:latin typeface="Tahoma"/>
                <a:cs typeface="Tahoma"/>
              </a:rPr>
              <a:t>creating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a leaf</a:t>
            </a:r>
            <a:r>
              <a:rPr sz="2400" spc="-35" dirty="0">
                <a:solidFill>
                  <a:srgbClr val="40458C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40458C"/>
                </a:solidFill>
                <a:latin typeface="Tahoma"/>
                <a:cs typeface="Tahoma"/>
              </a:rPr>
              <a:t>node.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7240" y="1932432"/>
            <a:ext cx="228600" cy="23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07744" y="2214499"/>
            <a:ext cx="1270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0458C"/>
                </a:solidFill>
                <a:latin typeface="Tahoma"/>
                <a:cs typeface="Tahoma"/>
              </a:rPr>
              <a:t>Example: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7240" y="2298192"/>
            <a:ext cx="228600" cy="23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059233" y="2357437"/>
            <a:ext cx="457834" cy="413384"/>
            <a:chOff x="6059233" y="2357437"/>
            <a:chExt cx="457834" cy="413384"/>
          </a:xfrm>
        </p:grpSpPr>
        <p:sp>
          <p:nvSpPr>
            <p:cNvPr id="16" name="object 16"/>
            <p:cNvSpPr/>
            <p:nvPr/>
          </p:nvSpPr>
          <p:spPr>
            <a:xfrm>
              <a:off x="6063996" y="23622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09" h="403860">
                  <a:moveTo>
                    <a:pt x="224027" y="0"/>
                  </a:moveTo>
                  <a:lnTo>
                    <a:pt x="172669" y="5333"/>
                  </a:lnTo>
                  <a:lnTo>
                    <a:pt x="125518" y="20527"/>
                  </a:lnTo>
                  <a:lnTo>
                    <a:pt x="83922" y="44367"/>
                  </a:lnTo>
                  <a:lnTo>
                    <a:pt x="49225" y="75640"/>
                  </a:lnTo>
                  <a:lnTo>
                    <a:pt x="22775" y="113133"/>
                  </a:lnTo>
                  <a:lnTo>
                    <a:pt x="5918" y="155634"/>
                  </a:lnTo>
                  <a:lnTo>
                    <a:pt x="0" y="201929"/>
                  </a:lnTo>
                  <a:lnTo>
                    <a:pt x="5918" y="248225"/>
                  </a:lnTo>
                  <a:lnTo>
                    <a:pt x="22775" y="290726"/>
                  </a:lnTo>
                  <a:lnTo>
                    <a:pt x="49225" y="328219"/>
                  </a:lnTo>
                  <a:lnTo>
                    <a:pt x="83922" y="359492"/>
                  </a:lnTo>
                  <a:lnTo>
                    <a:pt x="125518" y="383332"/>
                  </a:lnTo>
                  <a:lnTo>
                    <a:pt x="172669" y="398525"/>
                  </a:lnTo>
                  <a:lnTo>
                    <a:pt x="224027" y="403860"/>
                  </a:lnTo>
                  <a:lnTo>
                    <a:pt x="275386" y="398525"/>
                  </a:lnTo>
                  <a:lnTo>
                    <a:pt x="322537" y="383332"/>
                  </a:lnTo>
                  <a:lnTo>
                    <a:pt x="364133" y="359492"/>
                  </a:lnTo>
                  <a:lnTo>
                    <a:pt x="398830" y="328219"/>
                  </a:lnTo>
                  <a:lnTo>
                    <a:pt x="425280" y="290726"/>
                  </a:lnTo>
                  <a:lnTo>
                    <a:pt x="442137" y="248225"/>
                  </a:lnTo>
                  <a:lnTo>
                    <a:pt x="448055" y="201929"/>
                  </a:lnTo>
                  <a:lnTo>
                    <a:pt x="442137" y="155634"/>
                  </a:lnTo>
                  <a:lnTo>
                    <a:pt x="425280" y="113133"/>
                  </a:lnTo>
                  <a:lnTo>
                    <a:pt x="398830" y="75640"/>
                  </a:lnTo>
                  <a:lnTo>
                    <a:pt x="364133" y="44367"/>
                  </a:lnTo>
                  <a:lnTo>
                    <a:pt x="322537" y="20527"/>
                  </a:lnTo>
                  <a:lnTo>
                    <a:pt x="275386" y="5334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63996" y="23622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09" h="403860">
                  <a:moveTo>
                    <a:pt x="0" y="201930"/>
                  </a:moveTo>
                  <a:lnTo>
                    <a:pt x="5918" y="155634"/>
                  </a:lnTo>
                  <a:lnTo>
                    <a:pt x="22775" y="113134"/>
                  </a:lnTo>
                  <a:lnTo>
                    <a:pt x="49225" y="75640"/>
                  </a:lnTo>
                  <a:lnTo>
                    <a:pt x="83922" y="44367"/>
                  </a:lnTo>
                  <a:lnTo>
                    <a:pt x="125518" y="20527"/>
                  </a:lnTo>
                  <a:lnTo>
                    <a:pt x="172669" y="5334"/>
                  </a:lnTo>
                  <a:lnTo>
                    <a:pt x="224027" y="0"/>
                  </a:lnTo>
                  <a:lnTo>
                    <a:pt x="275386" y="5334"/>
                  </a:lnTo>
                  <a:lnTo>
                    <a:pt x="322537" y="20527"/>
                  </a:lnTo>
                  <a:lnTo>
                    <a:pt x="364133" y="44367"/>
                  </a:lnTo>
                  <a:lnTo>
                    <a:pt x="398830" y="75640"/>
                  </a:lnTo>
                  <a:lnTo>
                    <a:pt x="425280" y="113134"/>
                  </a:lnTo>
                  <a:lnTo>
                    <a:pt x="442137" y="155634"/>
                  </a:lnTo>
                  <a:lnTo>
                    <a:pt x="448055" y="201930"/>
                  </a:lnTo>
                  <a:lnTo>
                    <a:pt x="442137" y="248225"/>
                  </a:lnTo>
                  <a:lnTo>
                    <a:pt x="425280" y="290726"/>
                  </a:lnTo>
                  <a:lnTo>
                    <a:pt x="398830" y="328220"/>
                  </a:lnTo>
                  <a:lnTo>
                    <a:pt x="364133" y="359493"/>
                  </a:lnTo>
                  <a:lnTo>
                    <a:pt x="322537" y="383333"/>
                  </a:lnTo>
                  <a:lnTo>
                    <a:pt x="275386" y="398526"/>
                  </a:lnTo>
                  <a:lnTo>
                    <a:pt x="224027" y="403860"/>
                  </a:lnTo>
                  <a:lnTo>
                    <a:pt x="172669" y="398526"/>
                  </a:lnTo>
                  <a:lnTo>
                    <a:pt x="125518" y="383333"/>
                  </a:lnTo>
                  <a:lnTo>
                    <a:pt x="83922" y="359493"/>
                  </a:lnTo>
                  <a:lnTo>
                    <a:pt x="49225" y="328220"/>
                  </a:lnTo>
                  <a:lnTo>
                    <a:pt x="22775" y="290726"/>
                  </a:lnTo>
                  <a:lnTo>
                    <a:pt x="5918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186932" y="2438781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44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59133" y="2967037"/>
            <a:ext cx="457834" cy="413384"/>
            <a:chOff x="5259133" y="2967037"/>
            <a:chExt cx="457834" cy="413384"/>
          </a:xfrm>
        </p:grpSpPr>
        <p:sp>
          <p:nvSpPr>
            <p:cNvPr id="20" name="object 20"/>
            <p:cNvSpPr/>
            <p:nvPr/>
          </p:nvSpPr>
          <p:spPr>
            <a:xfrm>
              <a:off x="5263896" y="29718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10" h="403860">
                  <a:moveTo>
                    <a:pt x="224027" y="0"/>
                  </a:moveTo>
                  <a:lnTo>
                    <a:pt x="172669" y="5333"/>
                  </a:lnTo>
                  <a:lnTo>
                    <a:pt x="125518" y="20527"/>
                  </a:lnTo>
                  <a:lnTo>
                    <a:pt x="83922" y="44367"/>
                  </a:lnTo>
                  <a:lnTo>
                    <a:pt x="49225" y="75640"/>
                  </a:lnTo>
                  <a:lnTo>
                    <a:pt x="22775" y="113133"/>
                  </a:lnTo>
                  <a:lnTo>
                    <a:pt x="5918" y="155634"/>
                  </a:lnTo>
                  <a:lnTo>
                    <a:pt x="0" y="201929"/>
                  </a:lnTo>
                  <a:lnTo>
                    <a:pt x="5918" y="248225"/>
                  </a:lnTo>
                  <a:lnTo>
                    <a:pt x="22775" y="290726"/>
                  </a:lnTo>
                  <a:lnTo>
                    <a:pt x="49225" y="328219"/>
                  </a:lnTo>
                  <a:lnTo>
                    <a:pt x="83922" y="359492"/>
                  </a:lnTo>
                  <a:lnTo>
                    <a:pt x="125518" y="383332"/>
                  </a:lnTo>
                  <a:lnTo>
                    <a:pt x="172669" y="398525"/>
                  </a:lnTo>
                  <a:lnTo>
                    <a:pt x="224027" y="403860"/>
                  </a:lnTo>
                  <a:lnTo>
                    <a:pt x="275386" y="398525"/>
                  </a:lnTo>
                  <a:lnTo>
                    <a:pt x="322537" y="383332"/>
                  </a:lnTo>
                  <a:lnTo>
                    <a:pt x="364133" y="359492"/>
                  </a:lnTo>
                  <a:lnTo>
                    <a:pt x="398830" y="328219"/>
                  </a:lnTo>
                  <a:lnTo>
                    <a:pt x="425280" y="290726"/>
                  </a:lnTo>
                  <a:lnTo>
                    <a:pt x="442137" y="248225"/>
                  </a:lnTo>
                  <a:lnTo>
                    <a:pt x="448055" y="201929"/>
                  </a:lnTo>
                  <a:lnTo>
                    <a:pt x="442137" y="155634"/>
                  </a:lnTo>
                  <a:lnTo>
                    <a:pt x="425280" y="113133"/>
                  </a:lnTo>
                  <a:lnTo>
                    <a:pt x="398830" y="75640"/>
                  </a:lnTo>
                  <a:lnTo>
                    <a:pt x="364133" y="44367"/>
                  </a:lnTo>
                  <a:lnTo>
                    <a:pt x="322537" y="20527"/>
                  </a:lnTo>
                  <a:lnTo>
                    <a:pt x="275386" y="5334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63896" y="29718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10" h="403860">
                  <a:moveTo>
                    <a:pt x="0" y="201930"/>
                  </a:moveTo>
                  <a:lnTo>
                    <a:pt x="5918" y="155634"/>
                  </a:lnTo>
                  <a:lnTo>
                    <a:pt x="22775" y="113134"/>
                  </a:lnTo>
                  <a:lnTo>
                    <a:pt x="49225" y="75640"/>
                  </a:lnTo>
                  <a:lnTo>
                    <a:pt x="83922" y="44367"/>
                  </a:lnTo>
                  <a:lnTo>
                    <a:pt x="125518" y="20527"/>
                  </a:lnTo>
                  <a:lnTo>
                    <a:pt x="172669" y="5334"/>
                  </a:lnTo>
                  <a:lnTo>
                    <a:pt x="224027" y="0"/>
                  </a:lnTo>
                  <a:lnTo>
                    <a:pt x="275386" y="5334"/>
                  </a:lnTo>
                  <a:lnTo>
                    <a:pt x="322537" y="20527"/>
                  </a:lnTo>
                  <a:lnTo>
                    <a:pt x="364133" y="44367"/>
                  </a:lnTo>
                  <a:lnTo>
                    <a:pt x="398830" y="75640"/>
                  </a:lnTo>
                  <a:lnTo>
                    <a:pt x="425280" y="113134"/>
                  </a:lnTo>
                  <a:lnTo>
                    <a:pt x="442137" y="155634"/>
                  </a:lnTo>
                  <a:lnTo>
                    <a:pt x="448055" y="201930"/>
                  </a:lnTo>
                  <a:lnTo>
                    <a:pt x="442137" y="248225"/>
                  </a:lnTo>
                  <a:lnTo>
                    <a:pt x="425280" y="290726"/>
                  </a:lnTo>
                  <a:lnTo>
                    <a:pt x="398830" y="328220"/>
                  </a:lnTo>
                  <a:lnTo>
                    <a:pt x="364133" y="359493"/>
                  </a:lnTo>
                  <a:lnTo>
                    <a:pt x="322537" y="383333"/>
                  </a:lnTo>
                  <a:lnTo>
                    <a:pt x="275386" y="398526"/>
                  </a:lnTo>
                  <a:lnTo>
                    <a:pt x="224027" y="403860"/>
                  </a:lnTo>
                  <a:lnTo>
                    <a:pt x="172669" y="398526"/>
                  </a:lnTo>
                  <a:lnTo>
                    <a:pt x="125518" y="383333"/>
                  </a:lnTo>
                  <a:lnTo>
                    <a:pt x="83922" y="359493"/>
                  </a:lnTo>
                  <a:lnTo>
                    <a:pt x="49225" y="328220"/>
                  </a:lnTo>
                  <a:lnTo>
                    <a:pt x="22775" y="290726"/>
                  </a:lnTo>
                  <a:lnTo>
                    <a:pt x="5918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86578" y="3048762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17245" y="2967037"/>
            <a:ext cx="456565" cy="413384"/>
            <a:chOff x="6917245" y="2967037"/>
            <a:chExt cx="456565" cy="413384"/>
          </a:xfrm>
        </p:grpSpPr>
        <p:sp>
          <p:nvSpPr>
            <p:cNvPr id="24" name="object 24"/>
            <p:cNvSpPr/>
            <p:nvPr/>
          </p:nvSpPr>
          <p:spPr>
            <a:xfrm>
              <a:off x="6922007" y="29718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40" h="403860">
                  <a:moveTo>
                    <a:pt x="223266" y="0"/>
                  </a:moveTo>
                  <a:lnTo>
                    <a:pt x="172069" y="5333"/>
                  </a:lnTo>
                  <a:lnTo>
                    <a:pt x="125074" y="20527"/>
                  </a:lnTo>
                  <a:lnTo>
                    <a:pt x="83620" y="44367"/>
                  </a:lnTo>
                  <a:lnTo>
                    <a:pt x="49045" y="75640"/>
                  </a:lnTo>
                  <a:lnTo>
                    <a:pt x="22691" y="113133"/>
                  </a:lnTo>
                  <a:lnTo>
                    <a:pt x="5896" y="155634"/>
                  </a:lnTo>
                  <a:lnTo>
                    <a:pt x="0" y="201929"/>
                  </a:lnTo>
                  <a:lnTo>
                    <a:pt x="5896" y="248225"/>
                  </a:lnTo>
                  <a:lnTo>
                    <a:pt x="22691" y="290726"/>
                  </a:lnTo>
                  <a:lnTo>
                    <a:pt x="49045" y="328219"/>
                  </a:lnTo>
                  <a:lnTo>
                    <a:pt x="83620" y="359492"/>
                  </a:lnTo>
                  <a:lnTo>
                    <a:pt x="125074" y="383332"/>
                  </a:lnTo>
                  <a:lnTo>
                    <a:pt x="172069" y="398525"/>
                  </a:lnTo>
                  <a:lnTo>
                    <a:pt x="223266" y="403860"/>
                  </a:lnTo>
                  <a:lnTo>
                    <a:pt x="274462" y="398525"/>
                  </a:lnTo>
                  <a:lnTo>
                    <a:pt x="321457" y="383332"/>
                  </a:lnTo>
                  <a:lnTo>
                    <a:pt x="362911" y="359492"/>
                  </a:lnTo>
                  <a:lnTo>
                    <a:pt x="397486" y="328219"/>
                  </a:lnTo>
                  <a:lnTo>
                    <a:pt x="423840" y="290726"/>
                  </a:lnTo>
                  <a:lnTo>
                    <a:pt x="440635" y="248225"/>
                  </a:lnTo>
                  <a:lnTo>
                    <a:pt x="446532" y="201929"/>
                  </a:lnTo>
                  <a:lnTo>
                    <a:pt x="440635" y="155634"/>
                  </a:lnTo>
                  <a:lnTo>
                    <a:pt x="423840" y="113133"/>
                  </a:lnTo>
                  <a:lnTo>
                    <a:pt x="397486" y="75640"/>
                  </a:lnTo>
                  <a:lnTo>
                    <a:pt x="362911" y="44367"/>
                  </a:lnTo>
                  <a:lnTo>
                    <a:pt x="321457" y="20527"/>
                  </a:lnTo>
                  <a:lnTo>
                    <a:pt x="274462" y="5334"/>
                  </a:lnTo>
                  <a:lnTo>
                    <a:pt x="223266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22007" y="29718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40" h="403860">
                  <a:moveTo>
                    <a:pt x="0" y="201930"/>
                  </a:moveTo>
                  <a:lnTo>
                    <a:pt x="5896" y="155634"/>
                  </a:lnTo>
                  <a:lnTo>
                    <a:pt x="22691" y="113134"/>
                  </a:lnTo>
                  <a:lnTo>
                    <a:pt x="49045" y="75640"/>
                  </a:lnTo>
                  <a:lnTo>
                    <a:pt x="83620" y="44367"/>
                  </a:lnTo>
                  <a:lnTo>
                    <a:pt x="125074" y="20527"/>
                  </a:lnTo>
                  <a:lnTo>
                    <a:pt x="172069" y="5334"/>
                  </a:lnTo>
                  <a:lnTo>
                    <a:pt x="223266" y="0"/>
                  </a:lnTo>
                  <a:lnTo>
                    <a:pt x="274462" y="5334"/>
                  </a:lnTo>
                  <a:lnTo>
                    <a:pt x="321457" y="20527"/>
                  </a:lnTo>
                  <a:lnTo>
                    <a:pt x="362911" y="44367"/>
                  </a:lnTo>
                  <a:lnTo>
                    <a:pt x="397486" y="75640"/>
                  </a:lnTo>
                  <a:lnTo>
                    <a:pt x="423840" y="113134"/>
                  </a:lnTo>
                  <a:lnTo>
                    <a:pt x="440635" y="155634"/>
                  </a:lnTo>
                  <a:lnTo>
                    <a:pt x="446532" y="201930"/>
                  </a:lnTo>
                  <a:lnTo>
                    <a:pt x="440635" y="248225"/>
                  </a:lnTo>
                  <a:lnTo>
                    <a:pt x="423840" y="290726"/>
                  </a:lnTo>
                  <a:lnTo>
                    <a:pt x="397486" y="328220"/>
                  </a:lnTo>
                  <a:lnTo>
                    <a:pt x="362911" y="359493"/>
                  </a:lnTo>
                  <a:lnTo>
                    <a:pt x="321457" y="383333"/>
                  </a:lnTo>
                  <a:lnTo>
                    <a:pt x="274462" y="398526"/>
                  </a:lnTo>
                  <a:lnTo>
                    <a:pt x="223266" y="403860"/>
                  </a:lnTo>
                  <a:lnTo>
                    <a:pt x="172069" y="398526"/>
                  </a:lnTo>
                  <a:lnTo>
                    <a:pt x="125074" y="383333"/>
                  </a:lnTo>
                  <a:lnTo>
                    <a:pt x="83620" y="359493"/>
                  </a:lnTo>
                  <a:lnTo>
                    <a:pt x="49045" y="328220"/>
                  </a:lnTo>
                  <a:lnTo>
                    <a:pt x="22691" y="290726"/>
                  </a:lnTo>
                  <a:lnTo>
                    <a:pt x="5896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44308" y="3048762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78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469445" y="3652837"/>
            <a:ext cx="456565" cy="413384"/>
            <a:chOff x="5469445" y="3652837"/>
            <a:chExt cx="456565" cy="413384"/>
          </a:xfrm>
        </p:grpSpPr>
        <p:sp>
          <p:nvSpPr>
            <p:cNvPr id="28" name="object 28"/>
            <p:cNvSpPr/>
            <p:nvPr/>
          </p:nvSpPr>
          <p:spPr>
            <a:xfrm>
              <a:off x="5474208" y="36576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39" h="403860">
                  <a:moveTo>
                    <a:pt x="223265" y="0"/>
                  </a:moveTo>
                  <a:lnTo>
                    <a:pt x="172069" y="5334"/>
                  </a:lnTo>
                  <a:lnTo>
                    <a:pt x="125074" y="20527"/>
                  </a:lnTo>
                  <a:lnTo>
                    <a:pt x="83620" y="44367"/>
                  </a:lnTo>
                  <a:lnTo>
                    <a:pt x="49045" y="75640"/>
                  </a:lnTo>
                  <a:lnTo>
                    <a:pt x="22691" y="113133"/>
                  </a:lnTo>
                  <a:lnTo>
                    <a:pt x="5896" y="155634"/>
                  </a:lnTo>
                  <a:lnTo>
                    <a:pt x="0" y="201930"/>
                  </a:lnTo>
                  <a:lnTo>
                    <a:pt x="5896" y="248225"/>
                  </a:lnTo>
                  <a:lnTo>
                    <a:pt x="22691" y="290726"/>
                  </a:lnTo>
                  <a:lnTo>
                    <a:pt x="49045" y="328219"/>
                  </a:lnTo>
                  <a:lnTo>
                    <a:pt x="83620" y="359492"/>
                  </a:lnTo>
                  <a:lnTo>
                    <a:pt x="125074" y="383332"/>
                  </a:lnTo>
                  <a:lnTo>
                    <a:pt x="172069" y="398526"/>
                  </a:lnTo>
                  <a:lnTo>
                    <a:pt x="223265" y="403860"/>
                  </a:lnTo>
                  <a:lnTo>
                    <a:pt x="274462" y="398526"/>
                  </a:lnTo>
                  <a:lnTo>
                    <a:pt x="321457" y="383332"/>
                  </a:lnTo>
                  <a:lnTo>
                    <a:pt x="362911" y="359492"/>
                  </a:lnTo>
                  <a:lnTo>
                    <a:pt x="397486" y="328219"/>
                  </a:lnTo>
                  <a:lnTo>
                    <a:pt x="423840" y="290726"/>
                  </a:lnTo>
                  <a:lnTo>
                    <a:pt x="440635" y="248225"/>
                  </a:lnTo>
                  <a:lnTo>
                    <a:pt x="446531" y="201930"/>
                  </a:lnTo>
                  <a:lnTo>
                    <a:pt x="440635" y="155634"/>
                  </a:lnTo>
                  <a:lnTo>
                    <a:pt x="423840" y="113133"/>
                  </a:lnTo>
                  <a:lnTo>
                    <a:pt x="397486" y="75640"/>
                  </a:lnTo>
                  <a:lnTo>
                    <a:pt x="362911" y="44367"/>
                  </a:lnTo>
                  <a:lnTo>
                    <a:pt x="321457" y="20527"/>
                  </a:lnTo>
                  <a:lnTo>
                    <a:pt x="274462" y="5333"/>
                  </a:lnTo>
                  <a:lnTo>
                    <a:pt x="223265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74208" y="36576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39" h="403860">
                  <a:moveTo>
                    <a:pt x="0" y="201930"/>
                  </a:moveTo>
                  <a:lnTo>
                    <a:pt x="5896" y="155634"/>
                  </a:lnTo>
                  <a:lnTo>
                    <a:pt x="22691" y="113134"/>
                  </a:lnTo>
                  <a:lnTo>
                    <a:pt x="49045" y="75640"/>
                  </a:lnTo>
                  <a:lnTo>
                    <a:pt x="83620" y="44367"/>
                  </a:lnTo>
                  <a:lnTo>
                    <a:pt x="125074" y="20527"/>
                  </a:lnTo>
                  <a:lnTo>
                    <a:pt x="172069" y="5334"/>
                  </a:lnTo>
                  <a:lnTo>
                    <a:pt x="223265" y="0"/>
                  </a:lnTo>
                  <a:lnTo>
                    <a:pt x="274462" y="5334"/>
                  </a:lnTo>
                  <a:lnTo>
                    <a:pt x="321457" y="20527"/>
                  </a:lnTo>
                  <a:lnTo>
                    <a:pt x="362911" y="44367"/>
                  </a:lnTo>
                  <a:lnTo>
                    <a:pt x="397486" y="75640"/>
                  </a:lnTo>
                  <a:lnTo>
                    <a:pt x="423840" y="113134"/>
                  </a:lnTo>
                  <a:lnTo>
                    <a:pt x="440635" y="155634"/>
                  </a:lnTo>
                  <a:lnTo>
                    <a:pt x="446531" y="201930"/>
                  </a:lnTo>
                  <a:lnTo>
                    <a:pt x="440635" y="248225"/>
                  </a:lnTo>
                  <a:lnTo>
                    <a:pt x="423840" y="290726"/>
                  </a:lnTo>
                  <a:lnTo>
                    <a:pt x="397486" y="328220"/>
                  </a:lnTo>
                  <a:lnTo>
                    <a:pt x="362911" y="359493"/>
                  </a:lnTo>
                  <a:lnTo>
                    <a:pt x="321457" y="383333"/>
                  </a:lnTo>
                  <a:lnTo>
                    <a:pt x="274462" y="398526"/>
                  </a:lnTo>
                  <a:lnTo>
                    <a:pt x="223265" y="403860"/>
                  </a:lnTo>
                  <a:lnTo>
                    <a:pt x="172069" y="398526"/>
                  </a:lnTo>
                  <a:lnTo>
                    <a:pt x="125074" y="383333"/>
                  </a:lnTo>
                  <a:lnTo>
                    <a:pt x="83620" y="359493"/>
                  </a:lnTo>
                  <a:lnTo>
                    <a:pt x="49045" y="328220"/>
                  </a:lnTo>
                  <a:lnTo>
                    <a:pt x="22691" y="290726"/>
                  </a:lnTo>
                  <a:lnTo>
                    <a:pt x="5896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596254" y="3734562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32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440233" y="3652837"/>
            <a:ext cx="457834" cy="413384"/>
            <a:chOff x="6440233" y="3652837"/>
            <a:chExt cx="457834" cy="413384"/>
          </a:xfrm>
        </p:grpSpPr>
        <p:sp>
          <p:nvSpPr>
            <p:cNvPr id="32" name="object 32"/>
            <p:cNvSpPr/>
            <p:nvPr/>
          </p:nvSpPr>
          <p:spPr>
            <a:xfrm>
              <a:off x="6444996" y="36576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09" h="403860">
                  <a:moveTo>
                    <a:pt x="224027" y="0"/>
                  </a:moveTo>
                  <a:lnTo>
                    <a:pt x="172669" y="5334"/>
                  </a:lnTo>
                  <a:lnTo>
                    <a:pt x="125518" y="20527"/>
                  </a:lnTo>
                  <a:lnTo>
                    <a:pt x="83922" y="44367"/>
                  </a:lnTo>
                  <a:lnTo>
                    <a:pt x="49225" y="75640"/>
                  </a:lnTo>
                  <a:lnTo>
                    <a:pt x="22775" y="113133"/>
                  </a:lnTo>
                  <a:lnTo>
                    <a:pt x="5918" y="155634"/>
                  </a:lnTo>
                  <a:lnTo>
                    <a:pt x="0" y="201930"/>
                  </a:lnTo>
                  <a:lnTo>
                    <a:pt x="5918" y="248225"/>
                  </a:lnTo>
                  <a:lnTo>
                    <a:pt x="22775" y="290726"/>
                  </a:lnTo>
                  <a:lnTo>
                    <a:pt x="49225" y="328219"/>
                  </a:lnTo>
                  <a:lnTo>
                    <a:pt x="83922" y="359492"/>
                  </a:lnTo>
                  <a:lnTo>
                    <a:pt x="125518" y="383332"/>
                  </a:lnTo>
                  <a:lnTo>
                    <a:pt x="172669" y="398526"/>
                  </a:lnTo>
                  <a:lnTo>
                    <a:pt x="224027" y="403860"/>
                  </a:lnTo>
                  <a:lnTo>
                    <a:pt x="275386" y="398526"/>
                  </a:lnTo>
                  <a:lnTo>
                    <a:pt x="322537" y="383332"/>
                  </a:lnTo>
                  <a:lnTo>
                    <a:pt x="364133" y="359492"/>
                  </a:lnTo>
                  <a:lnTo>
                    <a:pt x="398830" y="328219"/>
                  </a:lnTo>
                  <a:lnTo>
                    <a:pt x="425280" y="290726"/>
                  </a:lnTo>
                  <a:lnTo>
                    <a:pt x="442137" y="248225"/>
                  </a:lnTo>
                  <a:lnTo>
                    <a:pt x="448055" y="201930"/>
                  </a:lnTo>
                  <a:lnTo>
                    <a:pt x="442137" y="155634"/>
                  </a:lnTo>
                  <a:lnTo>
                    <a:pt x="425280" y="113133"/>
                  </a:lnTo>
                  <a:lnTo>
                    <a:pt x="398830" y="75640"/>
                  </a:lnTo>
                  <a:lnTo>
                    <a:pt x="364133" y="44367"/>
                  </a:lnTo>
                  <a:lnTo>
                    <a:pt x="322537" y="20527"/>
                  </a:lnTo>
                  <a:lnTo>
                    <a:pt x="275386" y="5333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44996" y="36576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09" h="403860">
                  <a:moveTo>
                    <a:pt x="0" y="201930"/>
                  </a:moveTo>
                  <a:lnTo>
                    <a:pt x="5918" y="155634"/>
                  </a:lnTo>
                  <a:lnTo>
                    <a:pt x="22775" y="113134"/>
                  </a:lnTo>
                  <a:lnTo>
                    <a:pt x="49225" y="75640"/>
                  </a:lnTo>
                  <a:lnTo>
                    <a:pt x="83922" y="44367"/>
                  </a:lnTo>
                  <a:lnTo>
                    <a:pt x="125518" y="20527"/>
                  </a:lnTo>
                  <a:lnTo>
                    <a:pt x="172669" y="5334"/>
                  </a:lnTo>
                  <a:lnTo>
                    <a:pt x="224027" y="0"/>
                  </a:lnTo>
                  <a:lnTo>
                    <a:pt x="275386" y="5334"/>
                  </a:lnTo>
                  <a:lnTo>
                    <a:pt x="322537" y="20527"/>
                  </a:lnTo>
                  <a:lnTo>
                    <a:pt x="364133" y="44367"/>
                  </a:lnTo>
                  <a:lnTo>
                    <a:pt x="398830" y="75640"/>
                  </a:lnTo>
                  <a:lnTo>
                    <a:pt x="425280" y="113134"/>
                  </a:lnTo>
                  <a:lnTo>
                    <a:pt x="442137" y="155634"/>
                  </a:lnTo>
                  <a:lnTo>
                    <a:pt x="448055" y="201930"/>
                  </a:lnTo>
                  <a:lnTo>
                    <a:pt x="442137" y="248225"/>
                  </a:lnTo>
                  <a:lnTo>
                    <a:pt x="425280" y="290726"/>
                  </a:lnTo>
                  <a:lnTo>
                    <a:pt x="398830" y="328220"/>
                  </a:lnTo>
                  <a:lnTo>
                    <a:pt x="364133" y="359493"/>
                  </a:lnTo>
                  <a:lnTo>
                    <a:pt x="322537" y="383333"/>
                  </a:lnTo>
                  <a:lnTo>
                    <a:pt x="275386" y="398526"/>
                  </a:lnTo>
                  <a:lnTo>
                    <a:pt x="224027" y="403860"/>
                  </a:lnTo>
                  <a:lnTo>
                    <a:pt x="172669" y="398526"/>
                  </a:lnTo>
                  <a:lnTo>
                    <a:pt x="125518" y="383333"/>
                  </a:lnTo>
                  <a:lnTo>
                    <a:pt x="83922" y="359493"/>
                  </a:lnTo>
                  <a:lnTo>
                    <a:pt x="49225" y="328220"/>
                  </a:lnTo>
                  <a:lnTo>
                    <a:pt x="22775" y="290726"/>
                  </a:lnTo>
                  <a:lnTo>
                    <a:pt x="5918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567931" y="3734562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50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50645" y="3652837"/>
            <a:ext cx="456565" cy="413384"/>
            <a:chOff x="7450645" y="3652837"/>
            <a:chExt cx="456565" cy="413384"/>
          </a:xfrm>
        </p:grpSpPr>
        <p:sp>
          <p:nvSpPr>
            <p:cNvPr id="36" name="object 36"/>
            <p:cNvSpPr/>
            <p:nvPr/>
          </p:nvSpPr>
          <p:spPr>
            <a:xfrm>
              <a:off x="7455407" y="36576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40" h="403860">
                  <a:moveTo>
                    <a:pt x="223266" y="0"/>
                  </a:moveTo>
                  <a:lnTo>
                    <a:pt x="172069" y="5334"/>
                  </a:lnTo>
                  <a:lnTo>
                    <a:pt x="125074" y="20527"/>
                  </a:lnTo>
                  <a:lnTo>
                    <a:pt x="83620" y="44367"/>
                  </a:lnTo>
                  <a:lnTo>
                    <a:pt x="49045" y="75640"/>
                  </a:lnTo>
                  <a:lnTo>
                    <a:pt x="22691" y="113133"/>
                  </a:lnTo>
                  <a:lnTo>
                    <a:pt x="5896" y="155634"/>
                  </a:lnTo>
                  <a:lnTo>
                    <a:pt x="0" y="201930"/>
                  </a:lnTo>
                  <a:lnTo>
                    <a:pt x="5896" y="248225"/>
                  </a:lnTo>
                  <a:lnTo>
                    <a:pt x="22691" y="290726"/>
                  </a:lnTo>
                  <a:lnTo>
                    <a:pt x="49045" y="328219"/>
                  </a:lnTo>
                  <a:lnTo>
                    <a:pt x="83620" y="359492"/>
                  </a:lnTo>
                  <a:lnTo>
                    <a:pt x="125074" y="383332"/>
                  </a:lnTo>
                  <a:lnTo>
                    <a:pt x="172069" y="398526"/>
                  </a:lnTo>
                  <a:lnTo>
                    <a:pt x="223266" y="403860"/>
                  </a:lnTo>
                  <a:lnTo>
                    <a:pt x="274462" y="398526"/>
                  </a:lnTo>
                  <a:lnTo>
                    <a:pt x="321457" y="383332"/>
                  </a:lnTo>
                  <a:lnTo>
                    <a:pt x="362911" y="359492"/>
                  </a:lnTo>
                  <a:lnTo>
                    <a:pt x="397486" y="328219"/>
                  </a:lnTo>
                  <a:lnTo>
                    <a:pt x="423840" y="290726"/>
                  </a:lnTo>
                  <a:lnTo>
                    <a:pt x="440635" y="248225"/>
                  </a:lnTo>
                  <a:lnTo>
                    <a:pt x="446532" y="201930"/>
                  </a:lnTo>
                  <a:lnTo>
                    <a:pt x="440635" y="155634"/>
                  </a:lnTo>
                  <a:lnTo>
                    <a:pt x="423840" y="113133"/>
                  </a:lnTo>
                  <a:lnTo>
                    <a:pt x="397486" y="75640"/>
                  </a:lnTo>
                  <a:lnTo>
                    <a:pt x="362911" y="44367"/>
                  </a:lnTo>
                  <a:lnTo>
                    <a:pt x="321457" y="20527"/>
                  </a:lnTo>
                  <a:lnTo>
                    <a:pt x="274462" y="5333"/>
                  </a:lnTo>
                  <a:lnTo>
                    <a:pt x="223266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55407" y="36576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40" h="403860">
                  <a:moveTo>
                    <a:pt x="0" y="201930"/>
                  </a:moveTo>
                  <a:lnTo>
                    <a:pt x="5896" y="155634"/>
                  </a:lnTo>
                  <a:lnTo>
                    <a:pt x="22691" y="113134"/>
                  </a:lnTo>
                  <a:lnTo>
                    <a:pt x="49045" y="75640"/>
                  </a:lnTo>
                  <a:lnTo>
                    <a:pt x="83620" y="44367"/>
                  </a:lnTo>
                  <a:lnTo>
                    <a:pt x="125074" y="20527"/>
                  </a:lnTo>
                  <a:lnTo>
                    <a:pt x="172069" y="5334"/>
                  </a:lnTo>
                  <a:lnTo>
                    <a:pt x="223266" y="0"/>
                  </a:lnTo>
                  <a:lnTo>
                    <a:pt x="274462" y="5334"/>
                  </a:lnTo>
                  <a:lnTo>
                    <a:pt x="321457" y="20527"/>
                  </a:lnTo>
                  <a:lnTo>
                    <a:pt x="362911" y="44367"/>
                  </a:lnTo>
                  <a:lnTo>
                    <a:pt x="397486" y="75640"/>
                  </a:lnTo>
                  <a:lnTo>
                    <a:pt x="423840" y="113134"/>
                  </a:lnTo>
                  <a:lnTo>
                    <a:pt x="440635" y="155634"/>
                  </a:lnTo>
                  <a:lnTo>
                    <a:pt x="446532" y="201930"/>
                  </a:lnTo>
                  <a:lnTo>
                    <a:pt x="440635" y="248225"/>
                  </a:lnTo>
                  <a:lnTo>
                    <a:pt x="423840" y="290726"/>
                  </a:lnTo>
                  <a:lnTo>
                    <a:pt x="397486" y="328220"/>
                  </a:lnTo>
                  <a:lnTo>
                    <a:pt x="362911" y="359493"/>
                  </a:lnTo>
                  <a:lnTo>
                    <a:pt x="321457" y="383333"/>
                  </a:lnTo>
                  <a:lnTo>
                    <a:pt x="274462" y="398526"/>
                  </a:lnTo>
                  <a:lnTo>
                    <a:pt x="223266" y="403860"/>
                  </a:lnTo>
                  <a:lnTo>
                    <a:pt x="172069" y="398526"/>
                  </a:lnTo>
                  <a:lnTo>
                    <a:pt x="125074" y="383333"/>
                  </a:lnTo>
                  <a:lnTo>
                    <a:pt x="83620" y="359493"/>
                  </a:lnTo>
                  <a:lnTo>
                    <a:pt x="49045" y="328220"/>
                  </a:lnTo>
                  <a:lnTo>
                    <a:pt x="22691" y="290726"/>
                  </a:lnTo>
                  <a:lnTo>
                    <a:pt x="5896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577708" y="3734562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88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088189" y="4338637"/>
            <a:ext cx="457834" cy="413384"/>
            <a:chOff x="6088189" y="4338637"/>
            <a:chExt cx="457834" cy="413384"/>
          </a:xfrm>
        </p:grpSpPr>
        <p:sp>
          <p:nvSpPr>
            <p:cNvPr id="40" name="object 40"/>
            <p:cNvSpPr/>
            <p:nvPr/>
          </p:nvSpPr>
          <p:spPr>
            <a:xfrm>
              <a:off x="6092952" y="43434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09" h="403860">
                  <a:moveTo>
                    <a:pt x="224027" y="0"/>
                  </a:moveTo>
                  <a:lnTo>
                    <a:pt x="172669" y="5333"/>
                  </a:lnTo>
                  <a:lnTo>
                    <a:pt x="125518" y="20527"/>
                  </a:lnTo>
                  <a:lnTo>
                    <a:pt x="83922" y="44367"/>
                  </a:lnTo>
                  <a:lnTo>
                    <a:pt x="49225" y="75640"/>
                  </a:lnTo>
                  <a:lnTo>
                    <a:pt x="22775" y="113133"/>
                  </a:lnTo>
                  <a:lnTo>
                    <a:pt x="5918" y="155634"/>
                  </a:lnTo>
                  <a:lnTo>
                    <a:pt x="0" y="201930"/>
                  </a:lnTo>
                  <a:lnTo>
                    <a:pt x="5918" y="248225"/>
                  </a:lnTo>
                  <a:lnTo>
                    <a:pt x="22775" y="290726"/>
                  </a:lnTo>
                  <a:lnTo>
                    <a:pt x="49225" y="328219"/>
                  </a:lnTo>
                  <a:lnTo>
                    <a:pt x="83922" y="359492"/>
                  </a:lnTo>
                  <a:lnTo>
                    <a:pt x="125518" y="383332"/>
                  </a:lnTo>
                  <a:lnTo>
                    <a:pt x="172669" y="398526"/>
                  </a:lnTo>
                  <a:lnTo>
                    <a:pt x="224027" y="403860"/>
                  </a:lnTo>
                  <a:lnTo>
                    <a:pt x="275386" y="398526"/>
                  </a:lnTo>
                  <a:lnTo>
                    <a:pt x="322537" y="383332"/>
                  </a:lnTo>
                  <a:lnTo>
                    <a:pt x="364133" y="359492"/>
                  </a:lnTo>
                  <a:lnTo>
                    <a:pt x="398830" y="328219"/>
                  </a:lnTo>
                  <a:lnTo>
                    <a:pt x="425280" y="290726"/>
                  </a:lnTo>
                  <a:lnTo>
                    <a:pt x="442137" y="248225"/>
                  </a:lnTo>
                  <a:lnTo>
                    <a:pt x="448055" y="201930"/>
                  </a:lnTo>
                  <a:lnTo>
                    <a:pt x="442137" y="155634"/>
                  </a:lnTo>
                  <a:lnTo>
                    <a:pt x="425280" y="113133"/>
                  </a:lnTo>
                  <a:lnTo>
                    <a:pt x="398830" y="75640"/>
                  </a:lnTo>
                  <a:lnTo>
                    <a:pt x="364133" y="44367"/>
                  </a:lnTo>
                  <a:lnTo>
                    <a:pt x="322537" y="20527"/>
                  </a:lnTo>
                  <a:lnTo>
                    <a:pt x="275386" y="5333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092952" y="43434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09" h="403860">
                  <a:moveTo>
                    <a:pt x="0" y="201930"/>
                  </a:moveTo>
                  <a:lnTo>
                    <a:pt x="5918" y="155634"/>
                  </a:lnTo>
                  <a:lnTo>
                    <a:pt x="22775" y="113134"/>
                  </a:lnTo>
                  <a:lnTo>
                    <a:pt x="49225" y="75640"/>
                  </a:lnTo>
                  <a:lnTo>
                    <a:pt x="83922" y="44367"/>
                  </a:lnTo>
                  <a:lnTo>
                    <a:pt x="125518" y="20527"/>
                  </a:lnTo>
                  <a:lnTo>
                    <a:pt x="172669" y="5334"/>
                  </a:lnTo>
                  <a:lnTo>
                    <a:pt x="224027" y="0"/>
                  </a:lnTo>
                  <a:lnTo>
                    <a:pt x="275386" y="5334"/>
                  </a:lnTo>
                  <a:lnTo>
                    <a:pt x="322537" y="20527"/>
                  </a:lnTo>
                  <a:lnTo>
                    <a:pt x="364133" y="44367"/>
                  </a:lnTo>
                  <a:lnTo>
                    <a:pt x="398830" y="75640"/>
                  </a:lnTo>
                  <a:lnTo>
                    <a:pt x="425280" y="113134"/>
                  </a:lnTo>
                  <a:lnTo>
                    <a:pt x="442137" y="155634"/>
                  </a:lnTo>
                  <a:lnTo>
                    <a:pt x="448055" y="201930"/>
                  </a:lnTo>
                  <a:lnTo>
                    <a:pt x="442137" y="248225"/>
                  </a:lnTo>
                  <a:lnTo>
                    <a:pt x="425280" y="290726"/>
                  </a:lnTo>
                  <a:lnTo>
                    <a:pt x="398830" y="328220"/>
                  </a:lnTo>
                  <a:lnTo>
                    <a:pt x="364133" y="359493"/>
                  </a:lnTo>
                  <a:lnTo>
                    <a:pt x="322537" y="383333"/>
                  </a:lnTo>
                  <a:lnTo>
                    <a:pt x="275386" y="398526"/>
                  </a:lnTo>
                  <a:lnTo>
                    <a:pt x="224027" y="403860"/>
                  </a:lnTo>
                  <a:lnTo>
                    <a:pt x="172669" y="398526"/>
                  </a:lnTo>
                  <a:lnTo>
                    <a:pt x="125518" y="383333"/>
                  </a:lnTo>
                  <a:lnTo>
                    <a:pt x="83922" y="359493"/>
                  </a:lnTo>
                  <a:lnTo>
                    <a:pt x="49225" y="328220"/>
                  </a:lnTo>
                  <a:lnTo>
                    <a:pt x="22775" y="290726"/>
                  </a:lnTo>
                  <a:lnTo>
                    <a:pt x="5918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215634" y="442061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841045" y="4338637"/>
            <a:ext cx="456565" cy="413384"/>
            <a:chOff x="6841045" y="4338637"/>
            <a:chExt cx="456565" cy="413384"/>
          </a:xfrm>
        </p:grpSpPr>
        <p:sp>
          <p:nvSpPr>
            <p:cNvPr id="44" name="object 44"/>
            <p:cNvSpPr/>
            <p:nvPr/>
          </p:nvSpPr>
          <p:spPr>
            <a:xfrm>
              <a:off x="6845807" y="43434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40" h="403860">
                  <a:moveTo>
                    <a:pt x="223266" y="0"/>
                  </a:moveTo>
                  <a:lnTo>
                    <a:pt x="172069" y="5333"/>
                  </a:lnTo>
                  <a:lnTo>
                    <a:pt x="125074" y="20527"/>
                  </a:lnTo>
                  <a:lnTo>
                    <a:pt x="83620" y="44367"/>
                  </a:lnTo>
                  <a:lnTo>
                    <a:pt x="49045" y="75640"/>
                  </a:lnTo>
                  <a:lnTo>
                    <a:pt x="22691" y="113133"/>
                  </a:lnTo>
                  <a:lnTo>
                    <a:pt x="5896" y="155634"/>
                  </a:lnTo>
                  <a:lnTo>
                    <a:pt x="0" y="201930"/>
                  </a:lnTo>
                  <a:lnTo>
                    <a:pt x="5896" y="248225"/>
                  </a:lnTo>
                  <a:lnTo>
                    <a:pt x="22691" y="290726"/>
                  </a:lnTo>
                  <a:lnTo>
                    <a:pt x="49045" y="328219"/>
                  </a:lnTo>
                  <a:lnTo>
                    <a:pt x="83620" y="359492"/>
                  </a:lnTo>
                  <a:lnTo>
                    <a:pt x="125074" y="383332"/>
                  </a:lnTo>
                  <a:lnTo>
                    <a:pt x="172069" y="398526"/>
                  </a:lnTo>
                  <a:lnTo>
                    <a:pt x="223266" y="403860"/>
                  </a:lnTo>
                  <a:lnTo>
                    <a:pt x="274462" y="398526"/>
                  </a:lnTo>
                  <a:lnTo>
                    <a:pt x="321457" y="383332"/>
                  </a:lnTo>
                  <a:lnTo>
                    <a:pt x="362911" y="359492"/>
                  </a:lnTo>
                  <a:lnTo>
                    <a:pt x="397486" y="328219"/>
                  </a:lnTo>
                  <a:lnTo>
                    <a:pt x="423840" y="290726"/>
                  </a:lnTo>
                  <a:lnTo>
                    <a:pt x="440635" y="248225"/>
                  </a:lnTo>
                  <a:lnTo>
                    <a:pt x="446532" y="201930"/>
                  </a:lnTo>
                  <a:lnTo>
                    <a:pt x="440635" y="155634"/>
                  </a:lnTo>
                  <a:lnTo>
                    <a:pt x="423840" y="113133"/>
                  </a:lnTo>
                  <a:lnTo>
                    <a:pt x="397486" y="75640"/>
                  </a:lnTo>
                  <a:lnTo>
                    <a:pt x="362911" y="44367"/>
                  </a:lnTo>
                  <a:lnTo>
                    <a:pt x="321457" y="20527"/>
                  </a:lnTo>
                  <a:lnTo>
                    <a:pt x="274462" y="5333"/>
                  </a:lnTo>
                  <a:lnTo>
                    <a:pt x="223266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45807" y="43434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40" h="403860">
                  <a:moveTo>
                    <a:pt x="0" y="201930"/>
                  </a:moveTo>
                  <a:lnTo>
                    <a:pt x="5896" y="155634"/>
                  </a:lnTo>
                  <a:lnTo>
                    <a:pt x="22691" y="113134"/>
                  </a:lnTo>
                  <a:lnTo>
                    <a:pt x="49045" y="75640"/>
                  </a:lnTo>
                  <a:lnTo>
                    <a:pt x="83620" y="44367"/>
                  </a:lnTo>
                  <a:lnTo>
                    <a:pt x="125074" y="20527"/>
                  </a:lnTo>
                  <a:lnTo>
                    <a:pt x="172069" y="5334"/>
                  </a:lnTo>
                  <a:lnTo>
                    <a:pt x="223266" y="0"/>
                  </a:lnTo>
                  <a:lnTo>
                    <a:pt x="274462" y="5334"/>
                  </a:lnTo>
                  <a:lnTo>
                    <a:pt x="321457" y="20527"/>
                  </a:lnTo>
                  <a:lnTo>
                    <a:pt x="362911" y="44367"/>
                  </a:lnTo>
                  <a:lnTo>
                    <a:pt x="397486" y="75640"/>
                  </a:lnTo>
                  <a:lnTo>
                    <a:pt x="423840" y="113134"/>
                  </a:lnTo>
                  <a:lnTo>
                    <a:pt x="440635" y="155634"/>
                  </a:lnTo>
                  <a:lnTo>
                    <a:pt x="446532" y="201930"/>
                  </a:lnTo>
                  <a:lnTo>
                    <a:pt x="440635" y="248225"/>
                  </a:lnTo>
                  <a:lnTo>
                    <a:pt x="423840" y="290726"/>
                  </a:lnTo>
                  <a:lnTo>
                    <a:pt x="397486" y="328220"/>
                  </a:lnTo>
                  <a:lnTo>
                    <a:pt x="362911" y="359493"/>
                  </a:lnTo>
                  <a:lnTo>
                    <a:pt x="321457" y="383333"/>
                  </a:lnTo>
                  <a:lnTo>
                    <a:pt x="274462" y="398526"/>
                  </a:lnTo>
                  <a:lnTo>
                    <a:pt x="223266" y="403860"/>
                  </a:lnTo>
                  <a:lnTo>
                    <a:pt x="172069" y="398526"/>
                  </a:lnTo>
                  <a:lnTo>
                    <a:pt x="125074" y="383333"/>
                  </a:lnTo>
                  <a:lnTo>
                    <a:pt x="83620" y="359493"/>
                  </a:lnTo>
                  <a:lnTo>
                    <a:pt x="49045" y="328220"/>
                  </a:lnTo>
                  <a:lnTo>
                    <a:pt x="22691" y="290726"/>
                  </a:lnTo>
                  <a:lnTo>
                    <a:pt x="5896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968108" y="442061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62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483161" y="2761297"/>
            <a:ext cx="2201545" cy="2663190"/>
            <a:chOff x="5483161" y="2761297"/>
            <a:chExt cx="2201545" cy="2663190"/>
          </a:xfrm>
        </p:grpSpPr>
        <p:sp>
          <p:nvSpPr>
            <p:cNvPr id="48" name="object 48"/>
            <p:cNvSpPr/>
            <p:nvPr/>
          </p:nvSpPr>
          <p:spPr>
            <a:xfrm>
              <a:off x="5487923" y="2766060"/>
              <a:ext cx="2192020" cy="2251075"/>
            </a:xfrm>
            <a:custGeom>
              <a:avLst/>
              <a:gdLst/>
              <a:ahLst/>
              <a:cxnLst/>
              <a:rect l="l" t="t" r="r" b="b"/>
              <a:pathLst>
                <a:path w="2192020" h="2251075">
                  <a:moveTo>
                    <a:pt x="800100" y="0"/>
                  </a:moveTo>
                  <a:lnTo>
                    <a:pt x="0" y="206375"/>
                  </a:lnTo>
                </a:path>
                <a:path w="2192020" h="2251075">
                  <a:moveTo>
                    <a:pt x="0" y="609600"/>
                  </a:moveTo>
                  <a:lnTo>
                    <a:pt x="209550" y="892175"/>
                  </a:lnTo>
                </a:path>
                <a:path w="2192020" h="2251075">
                  <a:moveTo>
                    <a:pt x="800100" y="0"/>
                  </a:moveTo>
                  <a:lnTo>
                    <a:pt x="1657350" y="206375"/>
                  </a:lnTo>
                </a:path>
                <a:path w="2192020" h="2251075">
                  <a:moveTo>
                    <a:pt x="1657350" y="609600"/>
                  </a:moveTo>
                  <a:lnTo>
                    <a:pt x="1181100" y="892175"/>
                  </a:lnTo>
                </a:path>
                <a:path w="2192020" h="2251075">
                  <a:moveTo>
                    <a:pt x="1658111" y="609600"/>
                  </a:moveTo>
                  <a:lnTo>
                    <a:pt x="2191511" y="892175"/>
                  </a:lnTo>
                </a:path>
                <a:path w="2192020" h="2251075">
                  <a:moveTo>
                    <a:pt x="1181480" y="1295400"/>
                  </a:moveTo>
                  <a:lnTo>
                    <a:pt x="829055" y="1577975"/>
                  </a:lnTo>
                </a:path>
                <a:path w="2192020" h="2251075">
                  <a:moveTo>
                    <a:pt x="1580896" y="1981200"/>
                  </a:moveTo>
                  <a:lnTo>
                    <a:pt x="1377696" y="2251075"/>
                  </a:lnTo>
                </a:path>
                <a:path w="2192020" h="2251075">
                  <a:moveTo>
                    <a:pt x="1181100" y="1295400"/>
                  </a:moveTo>
                  <a:lnTo>
                    <a:pt x="1581150" y="1577975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41591" y="5017008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09" h="402589">
                  <a:moveTo>
                    <a:pt x="224027" y="0"/>
                  </a:moveTo>
                  <a:lnTo>
                    <a:pt x="172669" y="5311"/>
                  </a:lnTo>
                  <a:lnTo>
                    <a:pt x="125518" y="20442"/>
                  </a:lnTo>
                  <a:lnTo>
                    <a:pt x="83922" y="44187"/>
                  </a:lnTo>
                  <a:lnTo>
                    <a:pt x="49225" y="75338"/>
                  </a:lnTo>
                  <a:lnTo>
                    <a:pt x="22775" y="112689"/>
                  </a:lnTo>
                  <a:lnTo>
                    <a:pt x="5918" y="155034"/>
                  </a:lnTo>
                  <a:lnTo>
                    <a:pt x="0" y="201168"/>
                  </a:lnTo>
                  <a:lnTo>
                    <a:pt x="5918" y="247301"/>
                  </a:lnTo>
                  <a:lnTo>
                    <a:pt x="22775" y="289646"/>
                  </a:lnTo>
                  <a:lnTo>
                    <a:pt x="49225" y="326997"/>
                  </a:lnTo>
                  <a:lnTo>
                    <a:pt x="83922" y="358148"/>
                  </a:lnTo>
                  <a:lnTo>
                    <a:pt x="125518" y="381893"/>
                  </a:lnTo>
                  <a:lnTo>
                    <a:pt x="172669" y="397024"/>
                  </a:lnTo>
                  <a:lnTo>
                    <a:pt x="224027" y="402336"/>
                  </a:lnTo>
                  <a:lnTo>
                    <a:pt x="275386" y="397024"/>
                  </a:lnTo>
                  <a:lnTo>
                    <a:pt x="322537" y="381893"/>
                  </a:lnTo>
                  <a:lnTo>
                    <a:pt x="364133" y="358148"/>
                  </a:lnTo>
                  <a:lnTo>
                    <a:pt x="398830" y="326997"/>
                  </a:lnTo>
                  <a:lnTo>
                    <a:pt x="425280" y="289646"/>
                  </a:lnTo>
                  <a:lnTo>
                    <a:pt x="442137" y="247301"/>
                  </a:lnTo>
                  <a:lnTo>
                    <a:pt x="448055" y="201168"/>
                  </a:lnTo>
                  <a:lnTo>
                    <a:pt x="442137" y="155034"/>
                  </a:lnTo>
                  <a:lnTo>
                    <a:pt x="425280" y="112689"/>
                  </a:lnTo>
                  <a:lnTo>
                    <a:pt x="398830" y="75338"/>
                  </a:lnTo>
                  <a:lnTo>
                    <a:pt x="364133" y="44187"/>
                  </a:lnTo>
                  <a:lnTo>
                    <a:pt x="322537" y="20442"/>
                  </a:lnTo>
                  <a:lnTo>
                    <a:pt x="275386" y="5311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641591" y="5017008"/>
              <a:ext cx="448309" cy="402590"/>
            </a:xfrm>
            <a:custGeom>
              <a:avLst/>
              <a:gdLst/>
              <a:ahLst/>
              <a:cxnLst/>
              <a:rect l="l" t="t" r="r" b="b"/>
              <a:pathLst>
                <a:path w="448309" h="402589">
                  <a:moveTo>
                    <a:pt x="0" y="201168"/>
                  </a:moveTo>
                  <a:lnTo>
                    <a:pt x="5918" y="155035"/>
                  </a:lnTo>
                  <a:lnTo>
                    <a:pt x="22775" y="112689"/>
                  </a:lnTo>
                  <a:lnTo>
                    <a:pt x="49225" y="75338"/>
                  </a:lnTo>
                  <a:lnTo>
                    <a:pt x="83922" y="44187"/>
                  </a:lnTo>
                  <a:lnTo>
                    <a:pt x="125518" y="20443"/>
                  </a:lnTo>
                  <a:lnTo>
                    <a:pt x="172669" y="5312"/>
                  </a:lnTo>
                  <a:lnTo>
                    <a:pt x="224027" y="0"/>
                  </a:lnTo>
                  <a:lnTo>
                    <a:pt x="275386" y="5312"/>
                  </a:lnTo>
                  <a:lnTo>
                    <a:pt x="322537" y="20443"/>
                  </a:lnTo>
                  <a:lnTo>
                    <a:pt x="364133" y="44187"/>
                  </a:lnTo>
                  <a:lnTo>
                    <a:pt x="398830" y="75338"/>
                  </a:lnTo>
                  <a:lnTo>
                    <a:pt x="425280" y="112689"/>
                  </a:lnTo>
                  <a:lnTo>
                    <a:pt x="442137" y="155035"/>
                  </a:lnTo>
                  <a:lnTo>
                    <a:pt x="448055" y="201168"/>
                  </a:lnTo>
                  <a:lnTo>
                    <a:pt x="442137" y="247301"/>
                  </a:lnTo>
                  <a:lnTo>
                    <a:pt x="425280" y="289646"/>
                  </a:lnTo>
                  <a:lnTo>
                    <a:pt x="398830" y="326998"/>
                  </a:lnTo>
                  <a:lnTo>
                    <a:pt x="364133" y="358149"/>
                  </a:lnTo>
                  <a:lnTo>
                    <a:pt x="322537" y="381893"/>
                  </a:lnTo>
                  <a:lnTo>
                    <a:pt x="275386" y="397024"/>
                  </a:lnTo>
                  <a:lnTo>
                    <a:pt x="224027" y="402336"/>
                  </a:lnTo>
                  <a:lnTo>
                    <a:pt x="172669" y="397024"/>
                  </a:lnTo>
                  <a:lnTo>
                    <a:pt x="125518" y="381893"/>
                  </a:lnTo>
                  <a:lnTo>
                    <a:pt x="83922" y="358149"/>
                  </a:lnTo>
                  <a:lnTo>
                    <a:pt x="49225" y="326998"/>
                  </a:lnTo>
                  <a:lnTo>
                    <a:pt x="22775" y="289646"/>
                  </a:lnTo>
                  <a:lnTo>
                    <a:pt x="5918" y="247301"/>
                  </a:lnTo>
                  <a:lnTo>
                    <a:pt x="0" y="20116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251828" y="5093589"/>
            <a:ext cx="718820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5145">
              <a:lnSpc>
                <a:spcPts val="1595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54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solidFill>
                  <a:srgbClr val="577052"/>
                </a:solidFill>
                <a:latin typeface="Times New Roman"/>
                <a:cs typeface="Times New Roman"/>
              </a:rPr>
              <a:t>w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550911" y="4552315"/>
            <a:ext cx="3054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77052"/>
                </a:solidFill>
                <a:latin typeface="Times New Roman"/>
                <a:cs typeface="Times New Roman"/>
              </a:rPr>
              <a:t>b=x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158229" y="3266059"/>
            <a:ext cx="294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77052"/>
                </a:solidFill>
                <a:latin typeface="Times New Roman"/>
                <a:cs typeface="Times New Roman"/>
              </a:rPr>
              <a:t>a=y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720710" y="2942336"/>
            <a:ext cx="2851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77052"/>
                </a:solidFill>
                <a:latin typeface="Times New Roman"/>
                <a:cs typeface="Times New Roman"/>
              </a:rPr>
              <a:t>c=z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320154" y="3029711"/>
            <a:ext cx="1376045" cy="2357120"/>
            <a:chOff x="6320154" y="3029711"/>
            <a:chExt cx="1376045" cy="2357120"/>
          </a:xfrm>
        </p:grpSpPr>
        <p:sp>
          <p:nvSpPr>
            <p:cNvPr id="56" name="object 56"/>
            <p:cNvSpPr/>
            <p:nvPr/>
          </p:nvSpPr>
          <p:spPr>
            <a:xfrm>
              <a:off x="6426199" y="5228844"/>
              <a:ext cx="232155" cy="1577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20154" y="3500754"/>
              <a:ext cx="156845" cy="1568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391399" y="3029711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3048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304800" h="76200">
                  <a:moveTo>
                    <a:pt x="3048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304800" y="44450"/>
                  </a:lnTo>
                  <a:lnTo>
                    <a:pt x="304800" y="31750"/>
                  </a:lnTo>
                  <a:close/>
                </a:path>
              </a:pathLst>
            </a:custGeom>
            <a:solidFill>
              <a:srgbClr val="BE2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77099" y="4504944"/>
              <a:ext cx="232155" cy="1577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2858833" y="2357437"/>
            <a:ext cx="457834" cy="413384"/>
            <a:chOff x="2858833" y="2357437"/>
            <a:chExt cx="457834" cy="413384"/>
          </a:xfrm>
        </p:grpSpPr>
        <p:sp>
          <p:nvSpPr>
            <p:cNvPr id="61" name="object 61"/>
            <p:cNvSpPr/>
            <p:nvPr/>
          </p:nvSpPr>
          <p:spPr>
            <a:xfrm>
              <a:off x="2863595" y="23622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10" h="403860">
                  <a:moveTo>
                    <a:pt x="224028" y="0"/>
                  </a:moveTo>
                  <a:lnTo>
                    <a:pt x="172669" y="5333"/>
                  </a:lnTo>
                  <a:lnTo>
                    <a:pt x="125518" y="20527"/>
                  </a:lnTo>
                  <a:lnTo>
                    <a:pt x="83922" y="44367"/>
                  </a:lnTo>
                  <a:lnTo>
                    <a:pt x="49225" y="75640"/>
                  </a:lnTo>
                  <a:lnTo>
                    <a:pt x="22775" y="113133"/>
                  </a:lnTo>
                  <a:lnTo>
                    <a:pt x="5918" y="155634"/>
                  </a:lnTo>
                  <a:lnTo>
                    <a:pt x="0" y="201929"/>
                  </a:lnTo>
                  <a:lnTo>
                    <a:pt x="5918" y="248225"/>
                  </a:lnTo>
                  <a:lnTo>
                    <a:pt x="22775" y="290726"/>
                  </a:lnTo>
                  <a:lnTo>
                    <a:pt x="49225" y="328219"/>
                  </a:lnTo>
                  <a:lnTo>
                    <a:pt x="83922" y="359492"/>
                  </a:lnTo>
                  <a:lnTo>
                    <a:pt x="125518" y="383332"/>
                  </a:lnTo>
                  <a:lnTo>
                    <a:pt x="172669" y="398525"/>
                  </a:lnTo>
                  <a:lnTo>
                    <a:pt x="224028" y="403860"/>
                  </a:lnTo>
                  <a:lnTo>
                    <a:pt x="275386" y="398525"/>
                  </a:lnTo>
                  <a:lnTo>
                    <a:pt x="322537" y="383332"/>
                  </a:lnTo>
                  <a:lnTo>
                    <a:pt x="364133" y="359492"/>
                  </a:lnTo>
                  <a:lnTo>
                    <a:pt x="398830" y="328219"/>
                  </a:lnTo>
                  <a:lnTo>
                    <a:pt x="425280" y="290726"/>
                  </a:lnTo>
                  <a:lnTo>
                    <a:pt x="442137" y="248225"/>
                  </a:lnTo>
                  <a:lnTo>
                    <a:pt x="448056" y="201929"/>
                  </a:lnTo>
                  <a:lnTo>
                    <a:pt x="442137" y="155634"/>
                  </a:lnTo>
                  <a:lnTo>
                    <a:pt x="425280" y="113133"/>
                  </a:lnTo>
                  <a:lnTo>
                    <a:pt x="398830" y="75640"/>
                  </a:lnTo>
                  <a:lnTo>
                    <a:pt x="364133" y="44367"/>
                  </a:lnTo>
                  <a:lnTo>
                    <a:pt x="322537" y="20527"/>
                  </a:lnTo>
                  <a:lnTo>
                    <a:pt x="275386" y="5334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863595" y="23622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10" h="403860">
                  <a:moveTo>
                    <a:pt x="0" y="201930"/>
                  </a:moveTo>
                  <a:lnTo>
                    <a:pt x="5918" y="155634"/>
                  </a:lnTo>
                  <a:lnTo>
                    <a:pt x="22775" y="113134"/>
                  </a:lnTo>
                  <a:lnTo>
                    <a:pt x="49225" y="75640"/>
                  </a:lnTo>
                  <a:lnTo>
                    <a:pt x="83922" y="44367"/>
                  </a:lnTo>
                  <a:lnTo>
                    <a:pt x="125518" y="20527"/>
                  </a:lnTo>
                  <a:lnTo>
                    <a:pt x="172669" y="5334"/>
                  </a:lnTo>
                  <a:lnTo>
                    <a:pt x="224028" y="0"/>
                  </a:lnTo>
                  <a:lnTo>
                    <a:pt x="275386" y="5334"/>
                  </a:lnTo>
                  <a:lnTo>
                    <a:pt x="322537" y="20527"/>
                  </a:lnTo>
                  <a:lnTo>
                    <a:pt x="364133" y="44367"/>
                  </a:lnTo>
                  <a:lnTo>
                    <a:pt x="398830" y="75640"/>
                  </a:lnTo>
                  <a:lnTo>
                    <a:pt x="425280" y="113134"/>
                  </a:lnTo>
                  <a:lnTo>
                    <a:pt x="442137" y="155634"/>
                  </a:lnTo>
                  <a:lnTo>
                    <a:pt x="448056" y="201930"/>
                  </a:lnTo>
                  <a:lnTo>
                    <a:pt x="442137" y="248225"/>
                  </a:lnTo>
                  <a:lnTo>
                    <a:pt x="425280" y="290726"/>
                  </a:lnTo>
                  <a:lnTo>
                    <a:pt x="398830" y="328220"/>
                  </a:lnTo>
                  <a:lnTo>
                    <a:pt x="364133" y="359493"/>
                  </a:lnTo>
                  <a:lnTo>
                    <a:pt x="322537" y="383333"/>
                  </a:lnTo>
                  <a:lnTo>
                    <a:pt x="275386" y="398526"/>
                  </a:lnTo>
                  <a:lnTo>
                    <a:pt x="224028" y="403860"/>
                  </a:lnTo>
                  <a:lnTo>
                    <a:pt x="172669" y="398526"/>
                  </a:lnTo>
                  <a:lnTo>
                    <a:pt x="125518" y="383333"/>
                  </a:lnTo>
                  <a:lnTo>
                    <a:pt x="83922" y="359493"/>
                  </a:lnTo>
                  <a:lnTo>
                    <a:pt x="49225" y="328220"/>
                  </a:lnTo>
                  <a:lnTo>
                    <a:pt x="22775" y="290726"/>
                  </a:lnTo>
                  <a:lnTo>
                    <a:pt x="5918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2985897" y="2438781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44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2058733" y="2967037"/>
            <a:ext cx="457834" cy="413384"/>
            <a:chOff x="2058733" y="2967037"/>
            <a:chExt cx="457834" cy="413384"/>
          </a:xfrm>
        </p:grpSpPr>
        <p:sp>
          <p:nvSpPr>
            <p:cNvPr id="65" name="object 65"/>
            <p:cNvSpPr/>
            <p:nvPr/>
          </p:nvSpPr>
          <p:spPr>
            <a:xfrm>
              <a:off x="2063495" y="29718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10" h="403860">
                  <a:moveTo>
                    <a:pt x="224028" y="0"/>
                  </a:moveTo>
                  <a:lnTo>
                    <a:pt x="172669" y="5333"/>
                  </a:lnTo>
                  <a:lnTo>
                    <a:pt x="125518" y="20527"/>
                  </a:lnTo>
                  <a:lnTo>
                    <a:pt x="83922" y="44367"/>
                  </a:lnTo>
                  <a:lnTo>
                    <a:pt x="49225" y="75640"/>
                  </a:lnTo>
                  <a:lnTo>
                    <a:pt x="22775" y="113133"/>
                  </a:lnTo>
                  <a:lnTo>
                    <a:pt x="5918" y="155634"/>
                  </a:lnTo>
                  <a:lnTo>
                    <a:pt x="0" y="201929"/>
                  </a:lnTo>
                  <a:lnTo>
                    <a:pt x="5918" y="248225"/>
                  </a:lnTo>
                  <a:lnTo>
                    <a:pt x="22775" y="290726"/>
                  </a:lnTo>
                  <a:lnTo>
                    <a:pt x="49225" y="328219"/>
                  </a:lnTo>
                  <a:lnTo>
                    <a:pt x="83922" y="359492"/>
                  </a:lnTo>
                  <a:lnTo>
                    <a:pt x="125518" y="383332"/>
                  </a:lnTo>
                  <a:lnTo>
                    <a:pt x="172669" y="398525"/>
                  </a:lnTo>
                  <a:lnTo>
                    <a:pt x="224028" y="403860"/>
                  </a:lnTo>
                  <a:lnTo>
                    <a:pt x="275386" y="398525"/>
                  </a:lnTo>
                  <a:lnTo>
                    <a:pt x="322537" y="383332"/>
                  </a:lnTo>
                  <a:lnTo>
                    <a:pt x="364133" y="359492"/>
                  </a:lnTo>
                  <a:lnTo>
                    <a:pt x="398830" y="328219"/>
                  </a:lnTo>
                  <a:lnTo>
                    <a:pt x="425280" y="290726"/>
                  </a:lnTo>
                  <a:lnTo>
                    <a:pt x="442137" y="248225"/>
                  </a:lnTo>
                  <a:lnTo>
                    <a:pt x="448056" y="201929"/>
                  </a:lnTo>
                  <a:lnTo>
                    <a:pt x="442137" y="155634"/>
                  </a:lnTo>
                  <a:lnTo>
                    <a:pt x="425280" y="113133"/>
                  </a:lnTo>
                  <a:lnTo>
                    <a:pt x="398830" y="75640"/>
                  </a:lnTo>
                  <a:lnTo>
                    <a:pt x="364133" y="44367"/>
                  </a:lnTo>
                  <a:lnTo>
                    <a:pt x="322537" y="20527"/>
                  </a:lnTo>
                  <a:lnTo>
                    <a:pt x="275386" y="5334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063495" y="29718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10" h="403860">
                  <a:moveTo>
                    <a:pt x="0" y="201930"/>
                  </a:moveTo>
                  <a:lnTo>
                    <a:pt x="5918" y="155634"/>
                  </a:lnTo>
                  <a:lnTo>
                    <a:pt x="22775" y="113134"/>
                  </a:lnTo>
                  <a:lnTo>
                    <a:pt x="49225" y="75640"/>
                  </a:lnTo>
                  <a:lnTo>
                    <a:pt x="83922" y="44367"/>
                  </a:lnTo>
                  <a:lnTo>
                    <a:pt x="125518" y="20527"/>
                  </a:lnTo>
                  <a:lnTo>
                    <a:pt x="172669" y="5334"/>
                  </a:lnTo>
                  <a:lnTo>
                    <a:pt x="224028" y="0"/>
                  </a:lnTo>
                  <a:lnTo>
                    <a:pt x="275386" y="5334"/>
                  </a:lnTo>
                  <a:lnTo>
                    <a:pt x="322537" y="20527"/>
                  </a:lnTo>
                  <a:lnTo>
                    <a:pt x="364133" y="44367"/>
                  </a:lnTo>
                  <a:lnTo>
                    <a:pt x="398830" y="75640"/>
                  </a:lnTo>
                  <a:lnTo>
                    <a:pt x="425280" y="113134"/>
                  </a:lnTo>
                  <a:lnTo>
                    <a:pt x="442137" y="155634"/>
                  </a:lnTo>
                  <a:lnTo>
                    <a:pt x="448056" y="201930"/>
                  </a:lnTo>
                  <a:lnTo>
                    <a:pt x="442137" y="248225"/>
                  </a:lnTo>
                  <a:lnTo>
                    <a:pt x="425280" y="290726"/>
                  </a:lnTo>
                  <a:lnTo>
                    <a:pt x="398830" y="328220"/>
                  </a:lnTo>
                  <a:lnTo>
                    <a:pt x="364133" y="359493"/>
                  </a:lnTo>
                  <a:lnTo>
                    <a:pt x="322537" y="383333"/>
                  </a:lnTo>
                  <a:lnTo>
                    <a:pt x="275386" y="398526"/>
                  </a:lnTo>
                  <a:lnTo>
                    <a:pt x="224028" y="403860"/>
                  </a:lnTo>
                  <a:lnTo>
                    <a:pt x="172669" y="398526"/>
                  </a:lnTo>
                  <a:lnTo>
                    <a:pt x="125518" y="383333"/>
                  </a:lnTo>
                  <a:lnTo>
                    <a:pt x="83922" y="359493"/>
                  </a:lnTo>
                  <a:lnTo>
                    <a:pt x="49225" y="328220"/>
                  </a:lnTo>
                  <a:lnTo>
                    <a:pt x="22775" y="290726"/>
                  </a:lnTo>
                  <a:lnTo>
                    <a:pt x="5918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2185797" y="3048762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716845" y="2967037"/>
            <a:ext cx="456565" cy="413384"/>
            <a:chOff x="3716845" y="2967037"/>
            <a:chExt cx="456565" cy="413384"/>
          </a:xfrm>
        </p:grpSpPr>
        <p:sp>
          <p:nvSpPr>
            <p:cNvPr id="69" name="object 69"/>
            <p:cNvSpPr/>
            <p:nvPr/>
          </p:nvSpPr>
          <p:spPr>
            <a:xfrm>
              <a:off x="3721608" y="29718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39" h="403860">
                  <a:moveTo>
                    <a:pt x="223265" y="0"/>
                  </a:moveTo>
                  <a:lnTo>
                    <a:pt x="172069" y="5333"/>
                  </a:lnTo>
                  <a:lnTo>
                    <a:pt x="125074" y="20527"/>
                  </a:lnTo>
                  <a:lnTo>
                    <a:pt x="83620" y="44367"/>
                  </a:lnTo>
                  <a:lnTo>
                    <a:pt x="49045" y="75640"/>
                  </a:lnTo>
                  <a:lnTo>
                    <a:pt x="22691" y="113133"/>
                  </a:lnTo>
                  <a:lnTo>
                    <a:pt x="5896" y="155634"/>
                  </a:lnTo>
                  <a:lnTo>
                    <a:pt x="0" y="201929"/>
                  </a:lnTo>
                  <a:lnTo>
                    <a:pt x="5896" y="248225"/>
                  </a:lnTo>
                  <a:lnTo>
                    <a:pt x="22691" y="290726"/>
                  </a:lnTo>
                  <a:lnTo>
                    <a:pt x="49045" y="328219"/>
                  </a:lnTo>
                  <a:lnTo>
                    <a:pt x="83620" y="359492"/>
                  </a:lnTo>
                  <a:lnTo>
                    <a:pt x="125074" y="383332"/>
                  </a:lnTo>
                  <a:lnTo>
                    <a:pt x="172069" y="398525"/>
                  </a:lnTo>
                  <a:lnTo>
                    <a:pt x="223265" y="403860"/>
                  </a:lnTo>
                  <a:lnTo>
                    <a:pt x="274462" y="398525"/>
                  </a:lnTo>
                  <a:lnTo>
                    <a:pt x="321457" y="383332"/>
                  </a:lnTo>
                  <a:lnTo>
                    <a:pt x="362911" y="359492"/>
                  </a:lnTo>
                  <a:lnTo>
                    <a:pt x="397486" y="328219"/>
                  </a:lnTo>
                  <a:lnTo>
                    <a:pt x="423840" y="290726"/>
                  </a:lnTo>
                  <a:lnTo>
                    <a:pt x="440635" y="248225"/>
                  </a:lnTo>
                  <a:lnTo>
                    <a:pt x="446531" y="201929"/>
                  </a:lnTo>
                  <a:lnTo>
                    <a:pt x="440635" y="155634"/>
                  </a:lnTo>
                  <a:lnTo>
                    <a:pt x="423840" y="113133"/>
                  </a:lnTo>
                  <a:lnTo>
                    <a:pt x="397486" y="75640"/>
                  </a:lnTo>
                  <a:lnTo>
                    <a:pt x="362911" y="44367"/>
                  </a:lnTo>
                  <a:lnTo>
                    <a:pt x="321457" y="20527"/>
                  </a:lnTo>
                  <a:lnTo>
                    <a:pt x="274462" y="5334"/>
                  </a:lnTo>
                  <a:lnTo>
                    <a:pt x="223265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721608" y="29718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39" h="403860">
                  <a:moveTo>
                    <a:pt x="0" y="201930"/>
                  </a:moveTo>
                  <a:lnTo>
                    <a:pt x="5896" y="155634"/>
                  </a:lnTo>
                  <a:lnTo>
                    <a:pt x="22691" y="113134"/>
                  </a:lnTo>
                  <a:lnTo>
                    <a:pt x="49045" y="75640"/>
                  </a:lnTo>
                  <a:lnTo>
                    <a:pt x="83620" y="44367"/>
                  </a:lnTo>
                  <a:lnTo>
                    <a:pt x="125074" y="20527"/>
                  </a:lnTo>
                  <a:lnTo>
                    <a:pt x="172069" y="5334"/>
                  </a:lnTo>
                  <a:lnTo>
                    <a:pt x="223265" y="0"/>
                  </a:lnTo>
                  <a:lnTo>
                    <a:pt x="274462" y="5334"/>
                  </a:lnTo>
                  <a:lnTo>
                    <a:pt x="321457" y="20527"/>
                  </a:lnTo>
                  <a:lnTo>
                    <a:pt x="362911" y="44367"/>
                  </a:lnTo>
                  <a:lnTo>
                    <a:pt x="397486" y="75640"/>
                  </a:lnTo>
                  <a:lnTo>
                    <a:pt x="423840" y="113134"/>
                  </a:lnTo>
                  <a:lnTo>
                    <a:pt x="440635" y="155634"/>
                  </a:lnTo>
                  <a:lnTo>
                    <a:pt x="446531" y="201930"/>
                  </a:lnTo>
                  <a:lnTo>
                    <a:pt x="440635" y="248225"/>
                  </a:lnTo>
                  <a:lnTo>
                    <a:pt x="423840" y="290726"/>
                  </a:lnTo>
                  <a:lnTo>
                    <a:pt x="397486" y="328220"/>
                  </a:lnTo>
                  <a:lnTo>
                    <a:pt x="362911" y="359493"/>
                  </a:lnTo>
                  <a:lnTo>
                    <a:pt x="321457" y="383333"/>
                  </a:lnTo>
                  <a:lnTo>
                    <a:pt x="274462" y="398526"/>
                  </a:lnTo>
                  <a:lnTo>
                    <a:pt x="223265" y="403860"/>
                  </a:lnTo>
                  <a:lnTo>
                    <a:pt x="172069" y="398526"/>
                  </a:lnTo>
                  <a:lnTo>
                    <a:pt x="125074" y="383333"/>
                  </a:lnTo>
                  <a:lnTo>
                    <a:pt x="83620" y="359493"/>
                  </a:lnTo>
                  <a:lnTo>
                    <a:pt x="49045" y="328220"/>
                  </a:lnTo>
                  <a:lnTo>
                    <a:pt x="22691" y="290726"/>
                  </a:lnTo>
                  <a:lnTo>
                    <a:pt x="5896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843273" y="3048762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78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269045" y="3652837"/>
            <a:ext cx="456565" cy="413384"/>
            <a:chOff x="2269045" y="3652837"/>
            <a:chExt cx="456565" cy="413384"/>
          </a:xfrm>
        </p:grpSpPr>
        <p:sp>
          <p:nvSpPr>
            <p:cNvPr id="73" name="object 73"/>
            <p:cNvSpPr/>
            <p:nvPr/>
          </p:nvSpPr>
          <p:spPr>
            <a:xfrm>
              <a:off x="2273807" y="36576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39" h="403860">
                  <a:moveTo>
                    <a:pt x="223266" y="0"/>
                  </a:moveTo>
                  <a:lnTo>
                    <a:pt x="172069" y="5334"/>
                  </a:lnTo>
                  <a:lnTo>
                    <a:pt x="125074" y="20527"/>
                  </a:lnTo>
                  <a:lnTo>
                    <a:pt x="83620" y="44367"/>
                  </a:lnTo>
                  <a:lnTo>
                    <a:pt x="49045" y="75640"/>
                  </a:lnTo>
                  <a:lnTo>
                    <a:pt x="22691" y="113133"/>
                  </a:lnTo>
                  <a:lnTo>
                    <a:pt x="5896" y="155634"/>
                  </a:lnTo>
                  <a:lnTo>
                    <a:pt x="0" y="201930"/>
                  </a:lnTo>
                  <a:lnTo>
                    <a:pt x="5896" y="248225"/>
                  </a:lnTo>
                  <a:lnTo>
                    <a:pt x="22691" y="290726"/>
                  </a:lnTo>
                  <a:lnTo>
                    <a:pt x="49045" y="328219"/>
                  </a:lnTo>
                  <a:lnTo>
                    <a:pt x="83620" y="359492"/>
                  </a:lnTo>
                  <a:lnTo>
                    <a:pt x="125074" y="383332"/>
                  </a:lnTo>
                  <a:lnTo>
                    <a:pt x="172069" y="398526"/>
                  </a:lnTo>
                  <a:lnTo>
                    <a:pt x="223266" y="403860"/>
                  </a:lnTo>
                  <a:lnTo>
                    <a:pt x="274462" y="398526"/>
                  </a:lnTo>
                  <a:lnTo>
                    <a:pt x="321457" y="383332"/>
                  </a:lnTo>
                  <a:lnTo>
                    <a:pt x="362911" y="359492"/>
                  </a:lnTo>
                  <a:lnTo>
                    <a:pt x="397486" y="328219"/>
                  </a:lnTo>
                  <a:lnTo>
                    <a:pt x="423840" y="290726"/>
                  </a:lnTo>
                  <a:lnTo>
                    <a:pt x="440635" y="248225"/>
                  </a:lnTo>
                  <a:lnTo>
                    <a:pt x="446531" y="201930"/>
                  </a:lnTo>
                  <a:lnTo>
                    <a:pt x="440635" y="155634"/>
                  </a:lnTo>
                  <a:lnTo>
                    <a:pt x="423840" y="113133"/>
                  </a:lnTo>
                  <a:lnTo>
                    <a:pt x="397486" y="75640"/>
                  </a:lnTo>
                  <a:lnTo>
                    <a:pt x="362911" y="44367"/>
                  </a:lnTo>
                  <a:lnTo>
                    <a:pt x="321457" y="20527"/>
                  </a:lnTo>
                  <a:lnTo>
                    <a:pt x="274462" y="5333"/>
                  </a:lnTo>
                  <a:lnTo>
                    <a:pt x="223266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73807" y="36576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39" h="403860">
                  <a:moveTo>
                    <a:pt x="0" y="201930"/>
                  </a:moveTo>
                  <a:lnTo>
                    <a:pt x="5896" y="155634"/>
                  </a:lnTo>
                  <a:lnTo>
                    <a:pt x="22691" y="113134"/>
                  </a:lnTo>
                  <a:lnTo>
                    <a:pt x="49045" y="75640"/>
                  </a:lnTo>
                  <a:lnTo>
                    <a:pt x="83620" y="44367"/>
                  </a:lnTo>
                  <a:lnTo>
                    <a:pt x="125074" y="20527"/>
                  </a:lnTo>
                  <a:lnTo>
                    <a:pt x="172069" y="5334"/>
                  </a:lnTo>
                  <a:lnTo>
                    <a:pt x="223266" y="0"/>
                  </a:lnTo>
                  <a:lnTo>
                    <a:pt x="274462" y="5334"/>
                  </a:lnTo>
                  <a:lnTo>
                    <a:pt x="321457" y="20527"/>
                  </a:lnTo>
                  <a:lnTo>
                    <a:pt x="362911" y="44367"/>
                  </a:lnTo>
                  <a:lnTo>
                    <a:pt x="397486" y="75640"/>
                  </a:lnTo>
                  <a:lnTo>
                    <a:pt x="423840" y="113134"/>
                  </a:lnTo>
                  <a:lnTo>
                    <a:pt x="440635" y="155634"/>
                  </a:lnTo>
                  <a:lnTo>
                    <a:pt x="446531" y="201930"/>
                  </a:lnTo>
                  <a:lnTo>
                    <a:pt x="440635" y="248225"/>
                  </a:lnTo>
                  <a:lnTo>
                    <a:pt x="423840" y="290726"/>
                  </a:lnTo>
                  <a:lnTo>
                    <a:pt x="397486" y="328220"/>
                  </a:lnTo>
                  <a:lnTo>
                    <a:pt x="362911" y="359493"/>
                  </a:lnTo>
                  <a:lnTo>
                    <a:pt x="321457" y="383333"/>
                  </a:lnTo>
                  <a:lnTo>
                    <a:pt x="274462" y="398526"/>
                  </a:lnTo>
                  <a:lnTo>
                    <a:pt x="223266" y="403860"/>
                  </a:lnTo>
                  <a:lnTo>
                    <a:pt x="172069" y="398526"/>
                  </a:lnTo>
                  <a:lnTo>
                    <a:pt x="125074" y="383333"/>
                  </a:lnTo>
                  <a:lnTo>
                    <a:pt x="83620" y="359493"/>
                  </a:lnTo>
                  <a:lnTo>
                    <a:pt x="49045" y="328220"/>
                  </a:lnTo>
                  <a:lnTo>
                    <a:pt x="22691" y="290726"/>
                  </a:lnTo>
                  <a:lnTo>
                    <a:pt x="5896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395220" y="3734562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32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239833" y="3652837"/>
            <a:ext cx="457834" cy="413384"/>
            <a:chOff x="3239833" y="3652837"/>
            <a:chExt cx="457834" cy="413384"/>
          </a:xfrm>
        </p:grpSpPr>
        <p:sp>
          <p:nvSpPr>
            <p:cNvPr id="77" name="object 77"/>
            <p:cNvSpPr/>
            <p:nvPr/>
          </p:nvSpPr>
          <p:spPr>
            <a:xfrm>
              <a:off x="3244595" y="36576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10" h="403860">
                  <a:moveTo>
                    <a:pt x="224028" y="0"/>
                  </a:moveTo>
                  <a:lnTo>
                    <a:pt x="172669" y="5334"/>
                  </a:lnTo>
                  <a:lnTo>
                    <a:pt x="125518" y="20527"/>
                  </a:lnTo>
                  <a:lnTo>
                    <a:pt x="83922" y="44367"/>
                  </a:lnTo>
                  <a:lnTo>
                    <a:pt x="49225" y="75640"/>
                  </a:lnTo>
                  <a:lnTo>
                    <a:pt x="22775" y="113133"/>
                  </a:lnTo>
                  <a:lnTo>
                    <a:pt x="5918" y="155634"/>
                  </a:lnTo>
                  <a:lnTo>
                    <a:pt x="0" y="201930"/>
                  </a:lnTo>
                  <a:lnTo>
                    <a:pt x="5918" y="248225"/>
                  </a:lnTo>
                  <a:lnTo>
                    <a:pt x="22775" y="290726"/>
                  </a:lnTo>
                  <a:lnTo>
                    <a:pt x="49225" y="328219"/>
                  </a:lnTo>
                  <a:lnTo>
                    <a:pt x="83922" y="359492"/>
                  </a:lnTo>
                  <a:lnTo>
                    <a:pt x="125518" y="383332"/>
                  </a:lnTo>
                  <a:lnTo>
                    <a:pt x="172669" y="398526"/>
                  </a:lnTo>
                  <a:lnTo>
                    <a:pt x="224028" y="403860"/>
                  </a:lnTo>
                  <a:lnTo>
                    <a:pt x="275386" y="398526"/>
                  </a:lnTo>
                  <a:lnTo>
                    <a:pt x="322537" y="383332"/>
                  </a:lnTo>
                  <a:lnTo>
                    <a:pt x="364133" y="359492"/>
                  </a:lnTo>
                  <a:lnTo>
                    <a:pt x="398830" y="328219"/>
                  </a:lnTo>
                  <a:lnTo>
                    <a:pt x="425280" y="290726"/>
                  </a:lnTo>
                  <a:lnTo>
                    <a:pt x="442137" y="248225"/>
                  </a:lnTo>
                  <a:lnTo>
                    <a:pt x="448056" y="201930"/>
                  </a:lnTo>
                  <a:lnTo>
                    <a:pt x="442137" y="155634"/>
                  </a:lnTo>
                  <a:lnTo>
                    <a:pt x="425280" y="113133"/>
                  </a:lnTo>
                  <a:lnTo>
                    <a:pt x="398830" y="75640"/>
                  </a:lnTo>
                  <a:lnTo>
                    <a:pt x="364133" y="44367"/>
                  </a:lnTo>
                  <a:lnTo>
                    <a:pt x="322537" y="20527"/>
                  </a:lnTo>
                  <a:lnTo>
                    <a:pt x="275386" y="5333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244595" y="36576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10" h="403860">
                  <a:moveTo>
                    <a:pt x="0" y="201930"/>
                  </a:moveTo>
                  <a:lnTo>
                    <a:pt x="5918" y="155634"/>
                  </a:lnTo>
                  <a:lnTo>
                    <a:pt x="22775" y="113134"/>
                  </a:lnTo>
                  <a:lnTo>
                    <a:pt x="49225" y="75640"/>
                  </a:lnTo>
                  <a:lnTo>
                    <a:pt x="83922" y="44367"/>
                  </a:lnTo>
                  <a:lnTo>
                    <a:pt x="125518" y="20527"/>
                  </a:lnTo>
                  <a:lnTo>
                    <a:pt x="172669" y="5334"/>
                  </a:lnTo>
                  <a:lnTo>
                    <a:pt x="224028" y="0"/>
                  </a:lnTo>
                  <a:lnTo>
                    <a:pt x="275386" y="5334"/>
                  </a:lnTo>
                  <a:lnTo>
                    <a:pt x="322537" y="20527"/>
                  </a:lnTo>
                  <a:lnTo>
                    <a:pt x="364133" y="44367"/>
                  </a:lnTo>
                  <a:lnTo>
                    <a:pt x="398830" y="75640"/>
                  </a:lnTo>
                  <a:lnTo>
                    <a:pt x="425280" y="113134"/>
                  </a:lnTo>
                  <a:lnTo>
                    <a:pt x="442137" y="155634"/>
                  </a:lnTo>
                  <a:lnTo>
                    <a:pt x="448056" y="201930"/>
                  </a:lnTo>
                  <a:lnTo>
                    <a:pt x="442137" y="248225"/>
                  </a:lnTo>
                  <a:lnTo>
                    <a:pt x="425280" y="290726"/>
                  </a:lnTo>
                  <a:lnTo>
                    <a:pt x="398830" y="328220"/>
                  </a:lnTo>
                  <a:lnTo>
                    <a:pt x="364133" y="359493"/>
                  </a:lnTo>
                  <a:lnTo>
                    <a:pt x="322537" y="383333"/>
                  </a:lnTo>
                  <a:lnTo>
                    <a:pt x="275386" y="398526"/>
                  </a:lnTo>
                  <a:lnTo>
                    <a:pt x="224028" y="403860"/>
                  </a:lnTo>
                  <a:lnTo>
                    <a:pt x="172669" y="398526"/>
                  </a:lnTo>
                  <a:lnTo>
                    <a:pt x="125518" y="383333"/>
                  </a:lnTo>
                  <a:lnTo>
                    <a:pt x="83922" y="359493"/>
                  </a:lnTo>
                  <a:lnTo>
                    <a:pt x="49225" y="328220"/>
                  </a:lnTo>
                  <a:lnTo>
                    <a:pt x="22775" y="290726"/>
                  </a:lnTo>
                  <a:lnTo>
                    <a:pt x="5918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366896" y="3734562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50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250245" y="3652837"/>
            <a:ext cx="456565" cy="413384"/>
            <a:chOff x="4250245" y="3652837"/>
            <a:chExt cx="456565" cy="413384"/>
          </a:xfrm>
        </p:grpSpPr>
        <p:sp>
          <p:nvSpPr>
            <p:cNvPr id="81" name="object 81"/>
            <p:cNvSpPr/>
            <p:nvPr/>
          </p:nvSpPr>
          <p:spPr>
            <a:xfrm>
              <a:off x="4255008" y="36576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39" h="403860">
                  <a:moveTo>
                    <a:pt x="223265" y="0"/>
                  </a:moveTo>
                  <a:lnTo>
                    <a:pt x="172069" y="5334"/>
                  </a:lnTo>
                  <a:lnTo>
                    <a:pt x="125074" y="20527"/>
                  </a:lnTo>
                  <a:lnTo>
                    <a:pt x="83620" y="44367"/>
                  </a:lnTo>
                  <a:lnTo>
                    <a:pt x="49045" y="75640"/>
                  </a:lnTo>
                  <a:lnTo>
                    <a:pt x="22691" y="113133"/>
                  </a:lnTo>
                  <a:lnTo>
                    <a:pt x="5896" y="155634"/>
                  </a:lnTo>
                  <a:lnTo>
                    <a:pt x="0" y="201930"/>
                  </a:lnTo>
                  <a:lnTo>
                    <a:pt x="5896" y="248225"/>
                  </a:lnTo>
                  <a:lnTo>
                    <a:pt x="22691" y="290726"/>
                  </a:lnTo>
                  <a:lnTo>
                    <a:pt x="49045" y="328219"/>
                  </a:lnTo>
                  <a:lnTo>
                    <a:pt x="83620" y="359492"/>
                  </a:lnTo>
                  <a:lnTo>
                    <a:pt x="125074" y="383332"/>
                  </a:lnTo>
                  <a:lnTo>
                    <a:pt x="172069" y="398526"/>
                  </a:lnTo>
                  <a:lnTo>
                    <a:pt x="223265" y="403860"/>
                  </a:lnTo>
                  <a:lnTo>
                    <a:pt x="274462" y="398526"/>
                  </a:lnTo>
                  <a:lnTo>
                    <a:pt x="321457" y="383332"/>
                  </a:lnTo>
                  <a:lnTo>
                    <a:pt x="362911" y="359492"/>
                  </a:lnTo>
                  <a:lnTo>
                    <a:pt x="397486" y="328219"/>
                  </a:lnTo>
                  <a:lnTo>
                    <a:pt x="423840" y="290726"/>
                  </a:lnTo>
                  <a:lnTo>
                    <a:pt x="440635" y="248225"/>
                  </a:lnTo>
                  <a:lnTo>
                    <a:pt x="446531" y="201930"/>
                  </a:lnTo>
                  <a:lnTo>
                    <a:pt x="440635" y="155634"/>
                  </a:lnTo>
                  <a:lnTo>
                    <a:pt x="423840" y="113133"/>
                  </a:lnTo>
                  <a:lnTo>
                    <a:pt x="397486" y="75640"/>
                  </a:lnTo>
                  <a:lnTo>
                    <a:pt x="362911" y="44367"/>
                  </a:lnTo>
                  <a:lnTo>
                    <a:pt x="321457" y="20527"/>
                  </a:lnTo>
                  <a:lnTo>
                    <a:pt x="274462" y="5333"/>
                  </a:lnTo>
                  <a:lnTo>
                    <a:pt x="223265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255008" y="36576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39" h="403860">
                  <a:moveTo>
                    <a:pt x="0" y="201930"/>
                  </a:moveTo>
                  <a:lnTo>
                    <a:pt x="5896" y="155634"/>
                  </a:lnTo>
                  <a:lnTo>
                    <a:pt x="22691" y="113134"/>
                  </a:lnTo>
                  <a:lnTo>
                    <a:pt x="49045" y="75640"/>
                  </a:lnTo>
                  <a:lnTo>
                    <a:pt x="83620" y="44367"/>
                  </a:lnTo>
                  <a:lnTo>
                    <a:pt x="125074" y="20527"/>
                  </a:lnTo>
                  <a:lnTo>
                    <a:pt x="172069" y="5334"/>
                  </a:lnTo>
                  <a:lnTo>
                    <a:pt x="223265" y="0"/>
                  </a:lnTo>
                  <a:lnTo>
                    <a:pt x="274462" y="5334"/>
                  </a:lnTo>
                  <a:lnTo>
                    <a:pt x="321457" y="20527"/>
                  </a:lnTo>
                  <a:lnTo>
                    <a:pt x="362911" y="44367"/>
                  </a:lnTo>
                  <a:lnTo>
                    <a:pt x="397486" y="75640"/>
                  </a:lnTo>
                  <a:lnTo>
                    <a:pt x="423840" y="113134"/>
                  </a:lnTo>
                  <a:lnTo>
                    <a:pt x="440635" y="155634"/>
                  </a:lnTo>
                  <a:lnTo>
                    <a:pt x="446531" y="201930"/>
                  </a:lnTo>
                  <a:lnTo>
                    <a:pt x="440635" y="248225"/>
                  </a:lnTo>
                  <a:lnTo>
                    <a:pt x="423840" y="290726"/>
                  </a:lnTo>
                  <a:lnTo>
                    <a:pt x="397486" y="328220"/>
                  </a:lnTo>
                  <a:lnTo>
                    <a:pt x="362911" y="359493"/>
                  </a:lnTo>
                  <a:lnTo>
                    <a:pt x="321457" y="383333"/>
                  </a:lnTo>
                  <a:lnTo>
                    <a:pt x="274462" y="398526"/>
                  </a:lnTo>
                  <a:lnTo>
                    <a:pt x="223265" y="403860"/>
                  </a:lnTo>
                  <a:lnTo>
                    <a:pt x="172069" y="398526"/>
                  </a:lnTo>
                  <a:lnTo>
                    <a:pt x="125074" y="383333"/>
                  </a:lnTo>
                  <a:lnTo>
                    <a:pt x="83620" y="359493"/>
                  </a:lnTo>
                  <a:lnTo>
                    <a:pt x="49045" y="328220"/>
                  </a:lnTo>
                  <a:lnTo>
                    <a:pt x="22691" y="290726"/>
                  </a:lnTo>
                  <a:lnTo>
                    <a:pt x="5896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4376673" y="3734562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88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887789" y="4338637"/>
            <a:ext cx="457834" cy="413384"/>
            <a:chOff x="2887789" y="4338637"/>
            <a:chExt cx="457834" cy="413384"/>
          </a:xfrm>
        </p:grpSpPr>
        <p:sp>
          <p:nvSpPr>
            <p:cNvPr id="85" name="object 85"/>
            <p:cNvSpPr/>
            <p:nvPr/>
          </p:nvSpPr>
          <p:spPr>
            <a:xfrm>
              <a:off x="2892551" y="43434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10" h="403860">
                  <a:moveTo>
                    <a:pt x="224028" y="0"/>
                  </a:moveTo>
                  <a:lnTo>
                    <a:pt x="172669" y="5333"/>
                  </a:lnTo>
                  <a:lnTo>
                    <a:pt x="125518" y="20527"/>
                  </a:lnTo>
                  <a:lnTo>
                    <a:pt x="83922" y="44367"/>
                  </a:lnTo>
                  <a:lnTo>
                    <a:pt x="49225" y="75640"/>
                  </a:lnTo>
                  <a:lnTo>
                    <a:pt x="22775" y="113133"/>
                  </a:lnTo>
                  <a:lnTo>
                    <a:pt x="5918" y="155634"/>
                  </a:lnTo>
                  <a:lnTo>
                    <a:pt x="0" y="201930"/>
                  </a:lnTo>
                  <a:lnTo>
                    <a:pt x="5918" y="248225"/>
                  </a:lnTo>
                  <a:lnTo>
                    <a:pt x="22775" y="290726"/>
                  </a:lnTo>
                  <a:lnTo>
                    <a:pt x="49225" y="328219"/>
                  </a:lnTo>
                  <a:lnTo>
                    <a:pt x="83922" y="359492"/>
                  </a:lnTo>
                  <a:lnTo>
                    <a:pt x="125518" y="383332"/>
                  </a:lnTo>
                  <a:lnTo>
                    <a:pt x="172669" y="398526"/>
                  </a:lnTo>
                  <a:lnTo>
                    <a:pt x="224028" y="403860"/>
                  </a:lnTo>
                  <a:lnTo>
                    <a:pt x="275386" y="398526"/>
                  </a:lnTo>
                  <a:lnTo>
                    <a:pt x="322537" y="383332"/>
                  </a:lnTo>
                  <a:lnTo>
                    <a:pt x="364133" y="359492"/>
                  </a:lnTo>
                  <a:lnTo>
                    <a:pt x="398830" y="328219"/>
                  </a:lnTo>
                  <a:lnTo>
                    <a:pt x="425280" y="290726"/>
                  </a:lnTo>
                  <a:lnTo>
                    <a:pt x="442137" y="248225"/>
                  </a:lnTo>
                  <a:lnTo>
                    <a:pt x="448056" y="201930"/>
                  </a:lnTo>
                  <a:lnTo>
                    <a:pt x="442137" y="155634"/>
                  </a:lnTo>
                  <a:lnTo>
                    <a:pt x="425280" y="113133"/>
                  </a:lnTo>
                  <a:lnTo>
                    <a:pt x="398830" y="75640"/>
                  </a:lnTo>
                  <a:lnTo>
                    <a:pt x="364133" y="44367"/>
                  </a:lnTo>
                  <a:lnTo>
                    <a:pt x="322537" y="20527"/>
                  </a:lnTo>
                  <a:lnTo>
                    <a:pt x="275386" y="5333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892551" y="4343400"/>
              <a:ext cx="448309" cy="403860"/>
            </a:xfrm>
            <a:custGeom>
              <a:avLst/>
              <a:gdLst/>
              <a:ahLst/>
              <a:cxnLst/>
              <a:rect l="l" t="t" r="r" b="b"/>
              <a:pathLst>
                <a:path w="448310" h="403860">
                  <a:moveTo>
                    <a:pt x="0" y="201930"/>
                  </a:moveTo>
                  <a:lnTo>
                    <a:pt x="5918" y="155634"/>
                  </a:lnTo>
                  <a:lnTo>
                    <a:pt x="22775" y="113134"/>
                  </a:lnTo>
                  <a:lnTo>
                    <a:pt x="49225" y="75640"/>
                  </a:lnTo>
                  <a:lnTo>
                    <a:pt x="83922" y="44367"/>
                  </a:lnTo>
                  <a:lnTo>
                    <a:pt x="125518" y="20527"/>
                  </a:lnTo>
                  <a:lnTo>
                    <a:pt x="172669" y="5334"/>
                  </a:lnTo>
                  <a:lnTo>
                    <a:pt x="224028" y="0"/>
                  </a:lnTo>
                  <a:lnTo>
                    <a:pt x="275386" y="5334"/>
                  </a:lnTo>
                  <a:lnTo>
                    <a:pt x="322537" y="20527"/>
                  </a:lnTo>
                  <a:lnTo>
                    <a:pt x="364133" y="44367"/>
                  </a:lnTo>
                  <a:lnTo>
                    <a:pt x="398830" y="75640"/>
                  </a:lnTo>
                  <a:lnTo>
                    <a:pt x="425280" y="113134"/>
                  </a:lnTo>
                  <a:lnTo>
                    <a:pt x="442137" y="155634"/>
                  </a:lnTo>
                  <a:lnTo>
                    <a:pt x="448056" y="201930"/>
                  </a:lnTo>
                  <a:lnTo>
                    <a:pt x="442137" y="248225"/>
                  </a:lnTo>
                  <a:lnTo>
                    <a:pt x="425280" y="290726"/>
                  </a:lnTo>
                  <a:lnTo>
                    <a:pt x="398830" y="328220"/>
                  </a:lnTo>
                  <a:lnTo>
                    <a:pt x="364133" y="359493"/>
                  </a:lnTo>
                  <a:lnTo>
                    <a:pt x="322537" y="383333"/>
                  </a:lnTo>
                  <a:lnTo>
                    <a:pt x="275386" y="398526"/>
                  </a:lnTo>
                  <a:lnTo>
                    <a:pt x="224028" y="403860"/>
                  </a:lnTo>
                  <a:lnTo>
                    <a:pt x="172669" y="398526"/>
                  </a:lnTo>
                  <a:lnTo>
                    <a:pt x="125518" y="383333"/>
                  </a:lnTo>
                  <a:lnTo>
                    <a:pt x="83922" y="359493"/>
                  </a:lnTo>
                  <a:lnTo>
                    <a:pt x="49225" y="328220"/>
                  </a:lnTo>
                  <a:lnTo>
                    <a:pt x="22775" y="290726"/>
                  </a:lnTo>
                  <a:lnTo>
                    <a:pt x="5918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3014598" y="442061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3640645" y="4338637"/>
            <a:ext cx="456565" cy="413384"/>
            <a:chOff x="3640645" y="4338637"/>
            <a:chExt cx="456565" cy="413384"/>
          </a:xfrm>
        </p:grpSpPr>
        <p:sp>
          <p:nvSpPr>
            <p:cNvPr id="89" name="object 89"/>
            <p:cNvSpPr/>
            <p:nvPr/>
          </p:nvSpPr>
          <p:spPr>
            <a:xfrm>
              <a:off x="3645408" y="43434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39" h="403860">
                  <a:moveTo>
                    <a:pt x="223265" y="0"/>
                  </a:moveTo>
                  <a:lnTo>
                    <a:pt x="172069" y="5333"/>
                  </a:lnTo>
                  <a:lnTo>
                    <a:pt x="125074" y="20527"/>
                  </a:lnTo>
                  <a:lnTo>
                    <a:pt x="83620" y="44367"/>
                  </a:lnTo>
                  <a:lnTo>
                    <a:pt x="49045" y="75640"/>
                  </a:lnTo>
                  <a:lnTo>
                    <a:pt x="22691" y="113133"/>
                  </a:lnTo>
                  <a:lnTo>
                    <a:pt x="5896" y="155634"/>
                  </a:lnTo>
                  <a:lnTo>
                    <a:pt x="0" y="201930"/>
                  </a:lnTo>
                  <a:lnTo>
                    <a:pt x="5896" y="248225"/>
                  </a:lnTo>
                  <a:lnTo>
                    <a:pt x="22691" y="290726"/>
                  </a:lnTo>
                  <a:lnTo>
                    <a:pt x="49045" y="328219"/>
                  </a:lnTo>
                  <a:lnTo>
                    <a:pt x="83620" y="359492"/>
                  </a:lnTo>
                  <a:lnTo>
                    <a:pt x="125074" y="383332"/>
                  </a:lnTo>
                  <a:lnTo>
                    <a:pt x="172069" y="398526"/>
                  </a:lnTo>
                  <a:lnTo>
                    <a:pt x="223265" y="403860"/>
                  </a:lnTo>
                  <a:lnTo>
                    <a:pt x="274462" y="398526"/>
                  </a:lnTo>
                  <a:lnTo>
                    <a:pt x="321457" y="383332"/>
                  </a:lnTo>
                  <a:lnTo>
                    <a:pt x="362911" y="359492"/>
                  </a:lnTo>
                  <a:lnTo>
                    <a:pt x="397486" y="328219"/>
                  </a:lnTo>
                  <a:lnTo>
                    <a:pt x="423840" y="290726"/>
                  </a:lnTo>
                  <a:lnTo>
                    <a:pt x="440635" y="248225"/>
                  </a:lnTo>
                  <a:lnTo>
                    <a:pt x="446531" y="201930"/>
                  </a:lnTo>
                  <a:lnTo>
                    <a:pt x="440635" y="155634"/>
                  </a:lnTo>
                  <a:lnTo>
                    <a:pt x="423840" y="113133"/>
                  </a:lnTo>
                  <a:lnTo>
                    <a:pt x="397486" y="75640"/>
                  </a:lnTo>
                  <a:lnTo>
                    <a:pt x="362911" y="44367"/>
                  </a:lnTo>
                  <a:lnTo>
                    <a:pt x="321457" y="20527"/>
                  </a:lnTo>
                  <a:lnTo>
                    <a:pt x="274462" y="5333"/>
                  </a:lnTo>
                  <a:lnTo>
                    <a:pt x="223265" y="0"/>
                  </a:lnTo>
                  <a:close/>
                </a:path>
              </a:pathLst>
            </a:custGeom>
            <a:solidFill>
              <a:srgbClr val="ECD8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645408" y="4343400"/>
              <a:ext cx="447040" cy="403860"/>
            </a:xfrm>
            <a:custGeom>
              <a:avLst/>
              <a:gdLst/>
              <a:ahLst/>
              <a:cxnLst/>
              <a:rect l="l" t="t" r="r" b="b"/>
              <a:pathLst>
                <a:path w="447039" h="403860">
                  <a:moveTo>
                    <a:pt x="0" y="201930"/>
                  </a:moveTo>
                  <a:lnTo>
                    <a:pt x="5896" y="155634"/>
                  </a:lnTo>
                  <a:lnTo>
                    <a:pt x="22691" y="113134"/>
                  </a:lnTo>
                  <a:lnTo>
                    <a:pt x="49045" y="75640"/>
                  </a:lnTo>
                  <a:lnTo>
                    <a:pt x="83620" y="44367"/>
                  </a:lnTo>
                  <a:lnTo>
                    <a:pt x="125074" y="20527"/>
                  </a:lnTo>
                  <a:lnTo>
                    <a:pt x="172069" y="5334"/>
                  </a:lnTo>
                  <a:lnTo>
                    <a:pt x="223265" y="0"/>
                  </a:lnTo>
                  <a:lnTo>
                    <a:pt x="274462" y="5334"/>
                  </a:lnTo>
                  <a:lnTo>
                    <a:pt x="321457" y="20527"/>
                  </a:lnTo>
                  <a:lnTo>
                    <a:pt x="362911" y="44367"/>
                  </a:lnTo>
                  <a:lnTo>
                    <a:pt x="397486" y="75640"/>
                  </a:lnTo>
                  <a:lnTo>
                    <a:pt x="423840" y="113134"/>
                  </a:lnTo>
                  <a:lnTo>
                    <a:pt x="440635" y="155634"/>
                  </a:lnTo>
                  <a:lnTo>
                    <a:pt x="446531" y="201930"/>
                  </a:lnTo>
                  <a:lnTo>
                    <a:pt x="440635" y="248225"/>
                  </a:lnTo>
                  <a:lnTo>
                    <a:pt x="423840" y="290726"/>
                  </a:lnTo>
                  <a:lnTo>
                    <a:pt x="397486" y="328220"/>
                  </a:lnTo>
                  <a:lnTo>
                    <a:pt x="362911" y="359493"/>
                  </a:lnTo>
                  <a:lnTo>
                    <a:pt x="321457" y="383333"/>
                  </a:lnTo>
                  <a:lnTo>
                    <a:pt x="274462" y="398526"/>
                  </a:lnTo>
                  <a:lnTo>
                    <a:pt x="223265" y="403860"/>
                  </a:lnTo>
                  <a:lnTo>
                    <a:pt x="172069" y="398526"/>
                  </a:lnTo>
                  <a:lnTo>
                    <a:pt x="125074" y="383333"/>
                  </a:lnTo>
                  <a:lnTo>
                    <a:pt x="83620" y="359493"/>
                  </a:lnTo>
                  <a:lnTo>
                    <a:pt x="49045" y="328220"/>
                  </a:lnTo>
                  <a:lnTo>
                    <a:pt x="22691" y="290726"/>
                  </a:lnTo>
                  <a:lnTo>
                    <a:pt x="5896" y="248225"/>
                  </a:lnTo>
                  <a:lnTo>
                    <a:pt x="0" y="20193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767073" y="442061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40458C"/>
                </a:solidFill>
                <a:latin typeface="Times New Roman"/>
                <a:cs typeface="Times New Roman"/>
              </a:rPr>
              <a:t>62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287523" y="2766060"/>
            <a:ext cx="2192020" cy="1577975"/>
          </a:xfrm>
          <a:custGeom>
            <a:avLst/>
            <a:gdLst/>
            <a:ahLst/>
            <a:cxnLst/>
            <a:rect l="l" t="t" r="r" b="b"/>
            <a:pathLst>
              <a:path w="2192020" h="1577975">
                <a:moveTo>
                  <a:pt x="800100" y="0"/>
                </a:moveTo>
                <a:lnTo>
                  <a:pt x="0" y="206375"/>
                </a:lnTo>
              </a:path>
              <a:path w="2192020" h="1577975">
                <a:moveTo>
                  <a:pt x="0" y="609600"/>
                </a:moveTo>
                <a:lnTo>
                  <a:pt x="209550" y="892175"/>
                </a:lnTo>
              </a:path>
              <a:path w="2192020" h="1577975">
                <a:moveTo>
                  <a:pt x="800100" y="0"/>
                </a:moveTo>
                <a:lnTo>
                  <a:pt x="1657350" y="206375"/>
                </a:lnTo>
              </a:path>
              <a:path w="2192020" h="1577975">
                <a:moveTo>
                  <a:pt x="1657350" y="609600"/>
                </a:moveTo>
                <a:lnTo>
                  <a:pt x="1181100" y="892175"/>
                </a:lnTo>
              </a:path>
              <a:path w="2192020" h="1577975">
                <a:moveTo>
                  <a:pt x="1658112" y="609600"/>
                </a:moveTo>
                <a:lnTo>
                  <a:pt x="2191512" y="892175"/>
                </a:lnTo>
              </a:path>
              <a:path w="2192020" h="1577975">
                <a:moveTo>
                  <a:pt x="1181480" y="1295400"/>
                </a:moveTo>
                <a:lnTo>
                  <a:pt x="829056" y="1577975"/>
                </a:lnTo>
              </a:path>
              <a:path w="2192020" h="1577975">
                <a:moveTo>
                  <a:pt x="1181100" y="1295400"/>
                </a:moveTo>
                <a:lnTo>
                  <a:pt x="1581150" y="1577975"/>
                </a:lnTo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2593594" y="5895543"/>
            <a:ext cx="1306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before</a:t>
            </a:r>
            <a:r>
              <a:rPr sz="1600" spc="-50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insertion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810503" y="5895543"/>
            <a:ext cx="11614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after</a:t>
            </a:r>
            <a:r>
              <a:rPr sz="1600" spc="-35" dirty="0">
                <a:solidFill>
                  <a:srgbClr val="40458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40458C"/>
                </a:solidFill>
                <a:latin typeface="Times New Roman"/>
                <a:cs typeface="Times New Roman"/>
              </a:rPr>
              <a:t>insertion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06712" y="88633"/>
            <a:ext cx="397650" cy="2333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96674" y="54495"/>
            <a:ext cx="473213" cy="297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42902" y="102006"/>
            <a:ext cx="619044" cy="1952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40595" y="111048"/>
            <a:ext cx="124390" cy="2007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775904" y="50317"/>
            <a:ext cx="450530" cy="292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364991" y="103517"/>
            <a:ext cx="434032" cy="1824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88790" y="94335"/>
            <a:ext cx="564591" cy="1774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569802" y="96685"/>
            <a:ext cx="628916" cy="2242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654437" y="1808060"/>
            <a:ext cx="2536825" cy="114300"/>
          </a:xfrm>
          <a:custGeom>
            <a:avLst/>
            <a:gdLst/>
            <a:ahLst/>
            <a:cxnLst/>
            <a:rect l="l" t="t" r="r" b="b"/>
            <a:pathLst>
              <a:path w="2536825" h="114300">
                <a:moveTo>
                  <a:pt x="216535" y="69176"/>
                </a:moveTo>
                <a:lnTo>
                  <a:pt x="214782" y="69088"/>
                </a:lnTo>
                <a:lnTo>
                  <a:pt x="216496" y="69215"/>
                </a:lnTo>
                <a:close/>
              </a:path>
              <a:path w="2536825" h="114300">
                <a:moveTo>
                  <a:pt x="504875" y="56388"/>
                </a:moveTo>
                <a:lnTo>
                  <a:pt x="504253" y="56426"/>
                </a:lnTo>
                <a:lnTo>
                  <a:pt x="504875" y="56400"/>
                </a:lnTo>
                <a:close/>
              </a:path>
              <a:path w="2536825" h="114300">
                <a:moveTo>
                  <a:pt x="558152" y="69824"/>
                </a:moveTo>
                <a:lnTo>
                  <a:pt x="554520" y="69951"/>
                </a:lnTo>
                <a:lnTo>
                  <a:pt x="558139" y="69850"/>
                </a:lnTo>
                <a:close/>
              </a:path>
              <a:path w="2536825" h="114300">
                <a:moveTo>
                  <a:pt x="888390" y="66687"/>
                </a:moveTo>
                <a:lnTo>
                  <a:pt x="883767" y="66421"/>
                </a:lnTo>
                <a:lnTo>
                  <a:pt x="888390" y="66687"/>
                </a:lnTo>
                <a:close/>
              </a:path>
              <a:path w="2536825" h="114300">
                <a:moveTo>
                  <a:pt x="892340" y="66916"/>
                </a:moveTo>
                <a:lnTo>
                  <a:pt x="888390" y="66687"/>
                </a:lnTo>
                <a:lnTo>
                  <a:pt x="892340" y="66916"/>
                </a:lnTo>
                <a:close/>
              </a:path>
              <a:path w="2536825" h="114300">
                <a:moveTo>
                  <a:pt x="2321090" y="28079"/>
                </a:moveTo>
                <a:lnTo>
                  <a:pt x="2316861" y="28702"/>
                </a:lnTo>
                <a:lnTo>
                  <a:pt x="2321090" y="28079"/>
                </a:lnTo>
                <a:close/>
              </a:path>
              <a:path w="2536825" h="114300">
                <a:moveTo>
                  <a:pt x="2496185" y="8255"/>
                </a:moveTo>
                <a:lnTo>
                  <a:pt x="2496147" y="7620"/>
                </a:lnTo>
                <a:lnTo>
                  <a:pt x="2494559" y="3556"/>
                </a:lnTo>
                <a:lnTo>
                  <a:pt x="2492502" y="2616"/>
                </a:lnTo>
                <a:lnTo>
                  <a:pt x="2492159" y="2286"/>
                </a:lnTo>
                <a:lnTo>
                  <a:pt x="2488107" y="0"/>
                </a:lnTo>
                <a:lnTo>
                  <a:pt x="2487257" y="203"/>
                </a:lnTo>
                <a:lnTo>
                  <a:pt x="2486812" y="0"/>
                </a:lnTo>
                <a:lnTo>
                  <a:pt x="2486202" y="241"/>
                </a:lnTo>
                <a:lnTo>
                  <a:pt x="2486202" y="20574"/>
                </a:lnTo>
                <a:lnTo>
                  <a:pt x="2486202" y="241"/>
                </a:lnTo>
                <a:lnTo>
                  <a:pt x="2484831" y="774"/>
                </a:lnTo>
                <a:lnTo>
                  <a:pt x="2484831" y="19951"/>
                </a:lnTo>
                <a:lnTo>
                  <a:pt x="2484831" y="774"/>
                </a:lnTo>
                <a:lnTo>
                  <a:pt x="2484577" y="863"/>
                </a:lnTo>
                <a:lnTo>
                  <a:pt x="2482253" y="1778"/>
                </a:lnTo>
                <a:lnTo>
                  <a:pt x="2481529" y="3378"/>
                </a:lnTo>
                <a:lnTo>
                  <a:pt x="2481453" y="3556"/>
                </a:lnTo>
                <a:lnTo>
                  <a:pt x="2481503" y="3429"/>
                </a:lnTo>
                <a:lnTo>
                  <a:pt x="2481338" y="3568"/>
                </a:lnTo>
                <a:lnTo>
                  <a:pt x="2481059" y="3810"/>
                </a:lnTo>
                <a:lnTo>
                  <a:pt x="2479573" y="5295"/>
                </a:lnTo>
                <a:lnTo>
                  <a:pt x="2479573" y="7734"/>
                </a:lnTo>
                <a:lnTo>
                  <a:pt x="2479471" y="7975"/>
                </a:lnTo>
                <a:lnTo>
                  <a:pt x="2479573" y="7734"/>
                </a:lnTo>
                <a:lnTo>
                  <a:pt x="2479573" y="5295"/>
                </a:lnTo>
                <a:lnTo>
                  <a:pt x="2476627" y="8216"/>
                </a:lnTo>
                <a:lnTo>
                  <a:pt x="2476627" y="9855"/>
                </a:lnTo>
                <a:lnTo>
                  <a:pt x="2476538" y="12700"/>
                </a:lnTo>
                <a:lnTo>
                  <a:pt x="2476550" y="9880"/>
                </a:lnTo>
                <a:lnTo>
                  <a:pt x="2476563" y="9398"/>
                </a:lnTo>
                <a:lnTo>
                  <a:pt x="2476563" y="9842"/>
                </a:lnTo>
                <a:lnTo>
                  <a:pt x="2476627" y="8216"/>
                </a:lnTo>
                <a:lnTo>
                  <a:pt x="2473502" y="11290"/>
                </a:lnTo>
                <a:lnTo>
                  <a:pt x="2471039" y="13716"/>
                </a:lnTo>
                <a:lnTo>
                  <a:pt x="2470797" y="13957"/>
                </a:lnTo>
                <a:lnTo>
                  <a:pt x="2470264" y="14465"/>
                </a:lnTo>
                <a:lnTo>
                  <a:pt x="2473477" y="11303"/>
                </a:lnTo>
                <a:lnTo>
                  <a:pt x="2467787" y="13982"/>
                </a:lnTo>
                <a:lnTo>
                  <a:pt x="2467787" y="17411"/>
                </a:lnTo>
                <a:lnTo>
                  <a:pt x="2467673" y="18021"/>
                </a:lnTo>
                <a:lnTo>
                  <a:pt x="2467787" y="17411"/>
                </a:lnTo>
                <a:lnTo>
                  <a:pt x="2467787" y="13982"/>
                </a:lnTo>
                <a:lnTo>
                  <a:pt x="2465641" y="14986"/>
                </a:lnTo>
                <a:lnTo>
                  <a:pt x="2459113" y="16598"/>
                </a:lnTo>
                <a:lnTo>
                  <a:pt x="2459113" y="26365"/>
                </a:lnTo>
                <a:lnTo>
                  <a:pt x="2458974" y="26543"/>
                </a:lnTo>
                <a:lnTo>
                  <a:pt x="2458847" y="25273"/>
                </a:lnTo>
                <a:lnTo>
                  <a:pt x="2459113" y="26365"/>
                </a:lnTo>
                <a:lnTo>
                  <a:pt x="2459113" y="16598"/>
                </a:lnTo>
                <a:lnTo>
                  <a:pt x="2445308" y="19939"/>
                </a:lnTo>
                <a:lnTo>
                  <a:pt x="2442718" y="20574"/>
                </a:lnTo>
                <a:lnTo>
                  <a:pt x="2401684" y="23164"/>
                </a:lnTo>
                <a:lnTo>
                  <a:pt x="2394000" y="23241"/>
                </a:lnTo>
                <a:lnTo>
                  <a:pt x="2393111" y="23266"/>
                </a:lnTo>
                <a:lnTo>
                  <a:pt x="2371102" y="23622"/>
                </a:lnTo>
                <a:lnTo>
                  <a:pt x="2357958" y="24257"/>
                </a:lnTo>
                <a:lnTo>
                  <a:pt x="2349296" y="24930"/>
                </a:lnTo>
                <a:lnTo>
                  <a:pt x="2349106" y="24765"/>
                </a:lnTo>
                <a:lnTo>
                  <a:pt x="2344877" y="25273"/>
                </a:lnTo>
                <a:lnTo>
                  <a:pt x="2312657" y="29337"/>
                </a:lnTo>
                <a:lnTo>
                  <a:pt x="2316861" y="28702"/>
                </a:lnTo>
                <a:lnTo>
                  <a:pt x="2309926" y="29527"/>
                </a:lnTo>
                <a:lnTo>
                  <a:pt x="2309926" y="33045"/>
                </a:lnTo>
                <a:lnTo>
                  <a:pt x="2309850" y="33896"/>
                </a:lnTo>
                <a:lnTo>
                  <a:pt x="2309761" y="33274"/>
                </a:lnTo>
                <a:lnTo>
                  <a:pt x="2309926" y="33045"/>
                </a:lnTo>
                <a:lnTo>
                  <a:pt x="2309926" y="29527"/>
                </a:lnTo>
                <a:lnTo>
                  <a:pt x="2303957" y="30226"/>
                </a:lnTo>
                <a:lnTo>
                  <a:pt x="2251405" y="34290"/>
                </a:lnTo>
                <a:lnTo>
                  <a:pt x="2233955" y="35433"/>
                </a:lnTo>
                <a:lnTo>
                  <a:pt x="2123071" y="43103"/>
                </a:lnTo>
                <a:lnTo>
                  <a:pt x="2120493" y="43281"/>
                </a:lnTo>
                <a:lnTo>
                  <a:pt x="2114524" y="43700"/>
                </a:lnTo>
                <a:lnTo>
                  <a:pt x="2111540" y="43878"/>
                </a:lnTo>
                <a:lnTo>
                  <a:pt x="2111540" y="47129"/>
                </a:lnTo>
                <a:lnTo>
                  <a:pt x="2111438" y="48983"/>
                </a:lnTo>
                <a:lnTo>
                  <a:pt x="2111400" y="48387"/>
                </a:lnTo>
                <a:lnTo>
                  <a:pt x="2111337" y="47371"/>
                </a:lnTo>
                <a:lnTo>
                  <a:pt x="2111540" y="47129"/>
                </a:lnTo>
                <a:lnTo>
                  <a:pt x="2111540" y="43878"/>
                </a:lnTo>
                <a:lnTo>
                  <a:pt x="2069541" y="46355"/>
                </a:lnTo>
                <a:lnTo>
                  <a:pt x="2020608" y="48501"/>
                </a:lnTo>
                <a:lnTo>
                  <a:pt x="2024519" y="48387"/>
                </a:lnTo>
                <a:lnTo>
                  <a:pt x="2016023" y="48641"/>
                </a:lnTo>
                <a:lnTo>
                  <a:pt x="2002485" y="49022"/>
                </a:lnTo>
                <a:lnTo>
                  <a:pt x="1966937" y="50673"/>
                </a:lnTo>
                <a:lnTo>
                  <a:pt x="1953526" y="51536"/>
                </a:lnTo>
                <a:lnTo>
                  <a:pt x="1949183" y="51816"/>
                </a:lnTo>
                <a:lnTo>
                  <a:pt x="1944941" y="52070"/>
                </a:lnTo>
                <a:lnTo>
                  <a:pt x="1923313" y="53848"/>
                </a:lnTo>
                <a:lnTo>
                  <a:pt x="1897481" y="56261"/>
                </a:lnTo>
                <a:lnTo>
                  <a:pt x="1896033" y="56438"/>
                </a:lnTo>
                <a:lnTo>
                  <a:pt x="1890356" y="56972"/>
                </a:lnTo>
                <a:lnTo>
                  <a:pt x="1890356" y="60210"/>
                </a:lnTo>
                <a:lnTo>
                  <a:pt x="1890280" y="61595"/>
                </a:lnTo>
                <a:lnTo>
                  <a:pt x="1890268" y="60325"/>
                </a:lnTo>
                <a:lnTo>
                  <a:pt x="1890356" y="56972"/>
                </a:lnTo>
                <a:lnTo>
                  <a:pt x="1872145" y="58674"/>
                </a:lnTo>
                <a:lnTo>
                  <a:pt x="1859457" y="59690"/>
                </a:lnTo>
                <a:lnTo>
                  <a:pt x="1842528" y="60833"/>
                </a:lnTo>
                <a:lnTo>
                  <a:pt x="1822488" y="62103"/>
                </a:lnTo>
                <a:lnTo>
                  <a:pt x="1802447" y="62992"/>
                </a:lnTo>
                <a:lnTo>
                  <a:pt x="1793951" y="63373"/>
                </a:lnTo>
                <a:lnTo>
                  <a:pt x="1800440" y="63068"/>
                </a:lnTo>
                <a:lnTo>
                  <a:pt x="1790865" y="63423"/>
                </a:lnTo>
                <a:lnTo>
                  <a:pt x="1790865" y="66700"/>
                </a:lnTo>
                <a:lnTo>
                  <a:pt x="1790750" y="69291"/>
                </a:lnTo>
                <a:lnTo>
                  <a:pt x="1790661" y="67056"/>
                </a:lnTo>
                <a:lnTo>
                  <a:pt x="1790776" y="66802"/>
                </a:lnTo>
                <a:lnTo>
                  <a:pt x="1790865" y="63423"/>
                </a:lnTo>
                <a:lnTo>
                  <a:pt x="1682559" y="67310"/>
                </a:lnTo>
                <a:lnTo>
                  <a:pt x="1627047" y="69088"/>
                </a:lnTo>
                <a:lnTo>
                  <a:pt x="1590268" y="69977"/>
                </a:lnTo>
                <a:lnTo>
                  <a:pt x="1558086" y="70231"/>
                </a:lnTo>
                <a:lnTo>
                  <a:pt x="1557121" y="70231"/>
                </a:lnTo>
                <a:lnTo>
                  <a:pt x="1553845" y="70231"/>
                </a:lnTo>
                <a:lnTo>
                  <a:pt x="1536928" y="70358"/>
                </a:lnTo>
                <a:lnTo>
                  <a:pt x="1494612" y="71247"/>
                </a:lnTo>
                <a:lnTo>
                  <a:pt x="1473466" y="72009"/>
                </a:lnTo>
                <a:lnTo>
                  <a:pt x="1472107" y="72085"/>
                </a:lnTo>
                <a:lnTo>
                  <a:pt x="1440891" y="73279"/>
                </a:lnTo>
                <a:lnTo>
                  <a:pt x="1412582" y="73939"/>
                </a:lnTo>
                <a:lnTo>
                  <a:pt x="1392110" y="74168"/>
                </a:lnTo>
                <a:lnTo>
                  <a:pt x="1198676" y="74168"/>
                </a:lnTo>
                <a:lnTo>
                  <a:pt x="1190180" y="74168"/>
                </a:lnTo>
                <a:lnTo>
                  <a:pt x="1157058" y="74168"/>
                </a:lnTo>
                <a:lnTo>
                  <a:pt x="986231" y="73279"/>
                </a:lnTo>
                <a:lnTo>
                  <a:pt x="983475" y="73152"/>
                </a:lnTo>
                <a:lnTo>
                  <a:pt x="975563" y="72771"/>
                </a:lnTo>
                <a:lnTo>
                  <a:pt x="967651" y="72390"/>
                </a:lnTo>
                <a:lnTo>
                  <a:pt x="944537" y="70866"/>
                </a:lnTo>
                <a:lnTo>
                  <a:pt x="937234" y="70231"/>
                </a:lnTo>
                <a:lnTo>
                  <a:pt x="928763" y="69469"/>
                </a:lnTo>
                <a:lnTo>
                  <a:pt x="883729" y="66446"/>
                </a:lnTo>
                <a:lnTo>
                  <a:pt x="843216" y="65087"/>
                </a:lnTo>
                <a:lnTo>
                  <a:pt x="838835" y="64985"/>
                </a:lnTo>
                <a:lnTo>
                  <a:pt x="834656" y="64897"/>
                </a:lnTo>
                <a:lnTo>
                  <a:pt x="788454" y="64579"/>
                </a:lnTo>
                <a:lnTo>
                  <a:pt x="770623" y="64389"/>
                </a:lnTo>
                <a:lnTo>
                  <a:pt x="743585" y="63754"/>
                </a:lnTo>
                <a:lnTo>
                  <a:pt x="730072" y="63246"/>
                </a:lnTo>
                <a:lnTo>
                  <a:pt x="727621" y="63119"/>
                </a:lnTo>
                <a:lnTo>
                  <a:pt x="722071" y="62839"/>
                </a:lnTo>
                <a:lnTo>
                  <a:pt x="722071" y="70015"/>
                </a:lnTo>
                <a:lnTo>
                  <a:pt x="721956" y="74930"/>
                </a:lnTo>
                <a:lnTo>
                  <a:pt x="721906" y="73660"/>
                </a:lnTo>
                <a:lnTo>
                  <a:pt x="722071" y="70015"/>
                </a:lnTo>
                <a:lnTo>
                  <a:pt x="722071" y="62839"/>
                </a:lnTo>
                <a:lnTo>
                  <a:pt x="712965" y="62357"/>
                </a:lnTo>
                <a:lnTo>
                  <a:pt x="695883" y="61087"/>
                </a:lnTo>
                <a:lnTo>
                  <a:pt x="666038" y="58343"/>
                </a:lnTo>
                <a:lnTo>
                  <a:pt x="657999" y="57531"/>
                </a:lnTo>
                <a:lnTo>
                  <a:pt x="645998" y="56388"/>
                </a:lnTo>
                <a:lnTo>
                  <a:pt x="630186" y="54991"/>
                </a:lnTo>
                <a:lnTo>
                  <a:pt x="614349" y="54102"/>
                </a:lnTo>
                <a:lnTo>
                  <a:pt x="602881" y="53822"/>
                </a:lnTo>
                <a:lnTo>
                  <a:pt x="598525" y="53721"/>
                </a:lnTo>
                <a:lnTo>
                  <a:pt x="594271" y="53721"/>
                </a:lnTo>
                <a:lnTo>
                  <a:pt x="575970" y="53975"/>
                </a:lnTo>
                <a:lnTo>
                  <a:pt x="564692" y="54229"/>
                </a:lnTo>
                <a:lnTo>
                  <a:pt x="551027" y="54673"/>
                </a:lnTo>
                <a:lnTo>
                  <a:pt x="557682" y="54483"/>
                </a:lnTo>
                <a:lnTo>
                  <a:pt x="549186" y="54737"/>
                </a:lnTo>
                <a:lnTo>
                  <a:pt x="540219" y="54991"/>
                </a:lnTo>
                <a:lnTo>
                  <a:pt x="504875" y="56400"/>
                </a:lnTo>
                <a:lnTo>
                  <a:pt x="500634" y="56642"/>
                </a:lnTo>
                <a:lnTo>
                  <a:pt x="504253" y="56426"/>
                </a:lnTo>
                <a:lnTo>
                  <a:pt x="496379" y="56769"/>
                </a:lnTo>
                <a:lnTo>
                  <a:pt x="487324" y="57150"/>
                </a:lnTo>
                <a:lnTo>
                  <a:pt x="460692" y="57785"/>
                </a:lnTo>
                <a:lnTo>
                  <a:pt x="451624" y="57785"/>
                </a:lnTo>
                <a:lnTo>
                  <a:pt x="439801" y="57721"/>
                </a:lnTo>
                <a:lnTo>
                  <a:pt x="439801" y="61099"/>
                </a:lnTo>
                <a:lnTo>
                  <a:pt x="439775" y="69850"/>
                </a:lnTo>
                <a:lnTo>
                  <a:pt x="439686" y="61214"/>
                </a:lnTo>
                <a:lnTo>
                  <a:pt x="439801" y="57721"/>
                </a:lnTo>
                <a:lnTo>
                  <a:pt x="410146" y="57531"/>
                </a:lnTo>
                <a:lnTo>
                  <a:pt x="368681" y="56642"/>
                </a:lnTo>
                <a:lnTo>
                  <a:pt x="349377" y="56261"/>
                </a:lnTo>
                <a:lnTo>
                  <a:pt x="302260" y="55753"/>
                </a:lnTo>
                <a:lnTo>
                  <a:pt x="282917" y="55753"/>
                </a:lnTo>
                <a:lnTo>
                  <a:pt x="274548" y="55753"/>
                </a:lnTo>
                <a:lnTo>
                  <a:pt x="262394" y="55753"/>
                </a:lnTo>
                <a:lnTo>
                  <a:pt x="246087" y="55626"/>
                </a:lnTo>
                <a:lnTo>
                  <a:pt x="229768" y="55245"/>
                </a:lnTo>
                <a:lnTo>
                  <a:pt x="213829" y="54495"/>
                </a:lnTo>
                <a:lnTo>
                  <a:pt x="217589" y="54737"/>
                </a:lnTo>
                <a:lnTo>
                  <a:pt x="209499" y="54229"/>
                </a:lnTo>
                <a:lnTo>
                  <a:pt x="213829" y="54495"/>
                </a:lnTo>
                <a:lnTo>
                  <a:pt x="209905" y="54229"/>
                </a:lnTo>
                <a:lnTo>
                  <a:pt x="195211" y="53213"/>
                </a:lnTo>
                <a:lnTo>
                  <a:pt x="186080" y="52451"/>
                </a:lnTo>
                <a:lnTo>
                  <a:pt x="180911" y="51943"/>
                </a:lnTo>
                <a:lnTo>
                  <a:pt x="182600" y="54152"/>
                </a:lnTo>
                <a:lnTo>
                  <a:pt x="180898" y="51943"/>
                </a:lnTo>
                <a:lnTo>
                  <a:pt x="177038" y="51562"/>
                </a:lnTo>
                <a:lnTo>
                  <a:pt x="173761" y="51181"/>
                </a:lnTo>
                <a:lnTo>
                  <a:pt x="166128" y="50292"/>
                </a:lnTo>
                <a:lnTo>
                  <a:pt x="155321" y="48768"/>
                </a:lnTo>
                <a:lnTo>
                  <a:pt x="144538" y="47117"/>
                </a:lnTo>
                <a:lnTo>
                  <a:pt x="130200" y="44704"/>
                </a:lnTo>
                <a:lnTo>
                  <a:pt x="130073" y="44792"/>
                </a:lnTo>
                <a:lnTo>
                  <a:pt x="120053" y="43307"/>
                </a:lnTo>
                <a:lnTo>
                  <a:pt x="106260" y="41783"/>
                </a:lnTo>
                <a:lnTo>
                  <a:pt x="92417" y="41021"/>
                </a:lnTo>
                <a:lnTo>
                  <a:pt x="82054" y="40830"/>
                </a:lnTo>
                <a:lnTo>
                  <a:pt x="78549" y="40767"/>
                </a:lnTo>
                <a:lnTo>
                  <a:pt x="75222" y="40767"/>
                </a:lnTo>
                <a:lnTo>
                  <a:pt x="72669" y="40767"/>
                </a:lnTo>
                <a:lnTo>
                  <a:pt x="72669" y="43307"/>
                </a:lnTo>
                <a:lnTo>
                  <a:pt x="72555" y="49784"/>
                </a:lnTo>
                <a:lnTo>
                  <a:pt x="72542" y="43434"/>
                </a:lnTo>
                <a:lnTo>
                  <a:pt x="72669" y="43307"/>
                </a:lnTo>
                <a:lnTo>
                  <a:pt x="72669" y="40767"/>
                </a:lnTo>
                <a:lnTo>
                  <a:pt x="68402" y="40767"/>
                </a:lnTo>
                <a:lnTo>
                  <a:pt x="58229" y="41021"/>
                </a:lnTo>
                <a:lnTo>
                  <a:pt x="48069" y="41656"/>
                </a:lnTo>
                <a:lnTo>
                  <a:pt x="38125" y="42926"/>
                </a:lnTo>
                <a:lnTo>
                  <a:pt x="35077" y="43307"/>
                </a:lnTo>
                <a:lnTo>
                  <a:pt x="34963" y="43459"/>
                </a:lnTo>
                <a:lnTo>
                  <a:pt x="29197" y="44450"/>
                </a:lnTo>
                <a:lnTo>
                  <a:pt x="20434" y="46482"/>
                </a:lnTo>
                <a:lnTo>
                  <a:pt x="0" y="56896"/>
                </a:lnTo>
                <a:lnTo>
                  <a:pt x="2286" y="61849"/>
                </a:lnTo>
                <a:lnTo>
                  <a:pt x="5257" y="62865"/>
                </a:lnTo>
                <a:lnTo>
                  <a:pt x="7759" y="61722"/>
                </a:lnTo>
                <a:lnTo>
                  <a:pt x="15367" y="58674"/>
                </a:lnTo>
                <a:lnTo>
                  <a:pt x="58902" y="52578"/>
                </a:lnTo>
                <a:lnTo>
                  <a:pt x="68694" y="52578"/>
                </a:lnTo>
                <a:lnTo>
                  <a:pt x="75184" y="52705"/>
                </a:lnTo>
                <a:lnTo>
                  <a:pt x="80670" y="52806"/>
                </a:lnTo>
                <a:lnTo>
                  <a:pt x="132321" y="58458"/>
                </a:lnTo>
                <a:lnTo>
                  <a:pt x="142392" y="60325"/>
                </a:lnTo>
                <a:lnTo>
                  <a:pt x="153377" y="62230"/>
                </a:lnTo>
                <a:lnTo>
                  <a:pt x="164388" y="64008"/>
                </a:lnTo>
                <a:lnTo>
                  <a:pt x="171551" y="64909"/>
                </a:lnTo>
                <a:lnTo>
                  <a:pt x="175437" y="65405"/>
                </a:lnTo>
                <a:lnTo>
                  <a:pt x="179273" y="65913"/>
                </a:lnTo>
                <a:lnTo>
                  <a:pt x="184683" y="66421"/>
                </a:lnTo>
                <a:lnTo>
                  <a:pt x="203212" y="68199"/>
                </a:lnTo>
                <a:lnTo>
                  <a:pt x="209829" y="68707"/>
                </a:lnTo>
                <a:lnTo>
                  <a:pt x="212496" y="68961"/>
                </a:lnTo>
                <a:lnTo>
                  <a:pt x="214782" y="69088"/>
                </a:lnTo>
                <a:lnTo>
                  <a:pt x="216535" y="69176"/>
                </a:lnTo>
                <a:lnTo>
                  <a:pt x="229006" y="69850"/>
                </a:lnTo>
                <a:lnTo>
                  <a:pt x="245554" y="70485"/>
                </a:lnTo>
                <a:lnTo>
                  <a:pt x="282829" y="70866"/>
                </a:lnTo>
                <a:lnTo>
                  <a:pt x="376847" y="72263"/>
                </a:lnTo>
                <a:lnTo>
                  <a:pt x="443064" y="73253"/>
                </a:lnTo>
                <a:lnTo>
                  <a:pt x="447357" y="73279"/>
                </a:lnTo>
                <a:lnTo>
                  <a:pt x="451612" y="73279"/>
                </a:lnTo>
                <a:lnTo>
                  <a:pt x="474345" y="72898"/>
                </a:lnTo>
                <a:lnTo>
                  <a:pt x="497954" y="72136"/>
                </a:lnTo>
                <a:lnTo>
                  <a:pt x="501053" y="72021"/>
                </a:lnTo>
                <a:lnTo>
                  <a:pt x="501408" y="72009"/>
                </a:lnTo>
                <a:lnTo>
                  <a:pt x="501573" y="72009"/>
                </a:lnTo>
                <a:lnTo>
                  <a:pt x="540753" y="70358"/>
                </a:lnTo>
                <a:lnTo>
                  <a:pt x="549630" y="70091"/>
                </a:lnTo>
                <a:lnTo>
                  <a:pt x="558152" y="69824"/>
                </a:lnTo>
                <a:lnTo>
                  <a:pt x="565061" y="69596"/>
                </a:lnTo>
                <a:lnTo>
                  <a:pt x="576224" y="69342"/>
                </a:lnTo>
                <a:lnTo>
                  <a:pt x="629462" y="70358"/>
                </a:lnTo>
                <a:lnTo>
                  <a:pt x="659041" y="73126"/>
                </a:lnTo>
                <a:lnTo>
                  <a:pt x="660260" y="73279"/>
                </a:lnTo>
                <a:lnTo>
                  <a:pt x="694791" y="76454"/>
                </a:lnTo>
                <a:lnTo>
                  <a:pt x="712076" y="77724"/>
                </a:lnTo>
                <a:lnTo>
                  <a:pt x="725068" y="78384"/>
                </a:lnTo>
                <a:lnTo>
                  <a:pt x="729399" y="78613"/>
                </a:lnTo>
                <a:lnTo>
                  <a:pt x="733640" y="78867"/>
                </a:lnTo>
                <a:lnTo>
                  <a:pt x="756729" y="79502"/>
                </a:lnTo>
                <a:lnTo>
                  <a:pt x="779792" y="79844"/>
                </a:lnTo>
                <a:lnTo>
                  <a:pt x="783361" y="79883"/>
                </a:lnTo>
                <a:lnTo>
                  <a:pt x="842949" y="80518"/>
                </a:lnTo>
                <a:lnTo>
                  <a:pt x="887158" y="82042"/>
                </a:lnTo>
                <a:lnTo>
                  <a:pt x="927392" y="84823"/>
                </a:lnTo>
                <a:lnTo>
                  <a:pt x="931913" y="85242"/>
                </a:lnTo>
                <a:lnTo>
                  <a:pt x="935875" y="85598"/>
                </a:lnTo>
                <a:lnTo>
                  <a:pt x="955065" y="86995"/>
                </a:lnTo>
                <a:lnTo>
                  <a:pt x="966787" y="87757"/>
                </a:lnTo>
                <a:lnTo>
                  <a:pt x="974217" y="88074"/>
                </a:lnTo>
                <a:lnTo>
                  <a:pt x="978103" y="88265"/>
                </a:lnTo>
                <a:lnTo>
                  <a:pt x="978992" y="88303"/>
                </a:lnTo>
                <a:lnTo>
                  <a:pt x="982764" y="88519"/>
                </a:lnTo>
                <a:lnTo>
                  <a:pt x="986561" y="88646"/>
                </a:lnTo>
                <a:lnTo>
                  <a:pt x="1119632" y="89535"/>
                </a:lnTo>
                <a:lnTo>
                  <a:pt x="1190167" y="89535"/>
                </a:lnTo>
                <a:lnTo>
                  <a:pt x="1198664" y="89535"/>
                </a:lnTo>
                <a:lnTo>
                  <a:pt x="1392262" y="89535"/>
                </a:lnTo>
                <a:lnTo>
                  <a:pt x="1404251" y="89408"/>
                </a:lnTo>
                <a:lnTo>
                  <a:pt x="1408506" y="89408"/>
                </a:lnTo>
                <a:lnTo>
                  <a:pt x="1424889" y="89154"/>
                </a:lnTo>
                <a:lnTo>
                  <a:pt x="1469758" y="87566"/>
                </a:lnTo>
                <a:lnTo>
                  <a:pt x="1472780" y="87452"/>
                </a:lnTo>
                <a:lnTo>
                  <a:pt x="1478318" y="87249"/>
                </a:lnTo>
                <a:lnTo>
                  <a:pt x="1516087" y="86106"/>
                </a:lnTo>
                <a:lnTo>
                  <a:pt x="1553870" y="85725"/>
                </a:lnTo>
                <a:lnTo>
                  <a:pt x="1558124" y="85725"/>
                </a:lnTo>
                <a:lnTo>
                  <a:pt x="1590433" y="85344"/>
                </a:lnTo>
                <a:lnTo>
                  <a:pt x="1684274" y="82677"/>
                </a:lnTo>
                <a:lnTo>
                  <a:pt x="1691589" y="82423"/>
                </a:lnTo>
                <a:lnTo>
                  <a:pt x="1794535" y="78689"/>
                </a:lnTo>
                <a:lnTo>
                  <a:pt x="1798840" y="78613"/>
                </a:lnTo>
                <a:lnTo>
                  <a:pt x="1811083" y="77978"/>
                </a:lnTo>
                <a:lnTo>
                  <a:pt x="1823326" y="77470"/>
                </a:lnTo>
                <a:lnTo>
                  <a:pt x="1843836" y="76200"/>
                </a:lnTo>
                <a:lnTo>
                  <a:pt x="1852041" y="75692"/>
                </a:lnTo>
                <a:lnTo>
                  <a:pt x="1860613" y="75057"/>
                </a:lnTo>
                <a:lnTo>
                  <a:pt x="1883016" y="73152"/>
                </a:lnTo>
                <a:lnTo>
                  <a:pt x="1886216" y="72898"/>
                </a:lnTo>
                <a:lnTo>
                  <a:pt x="1894776" y="72009"/>
                </a:lnTo>
                <a:lnTo>
                  <a:pt x="1914728" y="70091"/>
                </a:lnTo>
                <a:lnTo>
                  <a:pt x="1937461" y="68072"/>
                </a:lnTo>
                <a:lnTo>
                  <a:pt x="1945995" y="67437"/>
                </a:lnTo>
                <a:lnTo>
                  <a:pt x="1967890" y="66040"/>
                </a:lnTo>
                <a:lnTo>
                  <a:pt x="1985505" y="65151"/>
                </a:lnTo>
                <a:lnTo>
                  <a:pt x="2017826" y="64008"/>
                </a:lnTo>
                <a:lnTo>
                  <a:pt x="2025015" y="63754"/>
                </a:lnTo>
                <a:lnTo>
                  <a:pt x="2045550" y="62992"/>
                </a:lnTo>
                <a:lnTo>
                  <a:pt x="2115705" y="59055"/>
                </a:lnTo>
                <a:lnTo>
                  <a:pt x="2119833" y="58801"/>
                </a:lnTo>
                <a:lnTo>
                  <a:pt x="2234971" y="50761"/>
                </a:lnTo>
                <a:lnTo>
                  <a:pt x="2239264" y="50546"/>
                </a:lnTo>
                <a:lnTo>
                  <a:pt x="2299004" y="46101"/>
                </a:lnTo>
                <a:lnTo>
                  <a:pt x="2312441" y="44831"/>
                </a:lnTo>
                <a:lnTo>
                  <a:pt x="2314854" y="44513"/>
                </a:lnTo>
                <a:lnTo>
                  <a:pt x="2319134" y="43942"/>
                </a:lnTo>
                <a:lnTo>
                  <a:pt x="2325928" y="42926"/>
                </a:lnTo>
                <a:lnTo>
                  <a:pt x="2332748" y="42037"/>
                </a:lnTo>
                <a:lnTo>
                  <a:pt x="2342997" y="40894"/>
                </a:lnTo>
                <a:lnTo>
                  <a:pt x="2346414" y="40513"/>
                </a:lnTo>
                <a:lnTo>
                  <a:pt x="2359164" y="39497"/>
                </a:lnTo>
                <a:lnTo>
                  <a:pt x="2371966" y="38989"/>
                </a:lnTo>
                <a:lnTo>
                  <a:pt x="2384780" y="38735"/>
                </a:lnTo>
                <a:lnTo>
                  <a:pt x="2393264" y="38671"/>
                </a:lnTo>
                <a:lnTo>
                  <a:pt x="2396172" y="38646"/>
                </a:lnTo>
                <a:lnTo>
                  <a:pt x="2401836" y="38608"/>
                </a:lnTo>
                <a:lnTo>
                  <a:pt x="2405735" y="38481"/>
                </a:lnTo>
                <a:lnTo>
                  <a:pt x="2445550" y="35687"/>
                </a:lnTo>
                <a:lnTo>
                  <a:pt x="2448852" y="34886"/>
                </a:lnTo>
                <a:lnTo>
                  <a:pt x="2452852" y="33959"/>
                </a:lnTo>
                <a:lnTo>
                  <a:pt x="2436457" y="54737"/>
                </a:lnTo>
                <a:lnTo>
                  <a:pt x="2429395" y="64008"/>
                </a:lnTo>
                <a:lnTo>
                  <a:pt x="2429281" y="64909"/>
                </a:lnTo>
                <a:lnTo>
                  <a:pt x="2429637" y="67437"/>
                </a:lnTo>
                <a:lnTo>
                  <a:pt x="2433840" y="70612"/>
                </a:lnTo>
                <a:lnTo>
                  <a:pt x="2436672" y="70485"/>
                </a:lnTo>
                <a:lnTo>
                  <a:pt x="2469362" y="36957"/>
                </a:lnTo>
                <a:lnTo>
                  <a:pt x="2476855" y="29591"/>
                </a:lnTo>
                <a:lnTo>
                  <a:pt x="2479827" y="26670"/>
                </a:lnTo>
                <a:lnTo>
                  <a:pt x="2479294" y="27178"/>
                </a:lnTo>
                <a:lnTo>
                  <a:pt x="2482316" y="24168"/>
                </a:lnTo>
                <a:lnTo>
                  <a:pt x="2479827" y="26670"/>
                </a:lnTo>
                <a:lnTo>
                  <a:pt x="2482431" y="24117"/>
                </a:lnTo>
                <a:lnTo>
                  <a:pt x="2483497" y="23622"/>
                </a:lnTo>
                <a:lnTo>
                  <a:pt x="2484488" y="23114"/>
                </a:lnTo>
                <a:lnTo>
                  <a:pt x="2489873" y="20828"/>
                </a:lnTo>
                <a:lnTo>
                  <a:pt x="2490774" y="20447"/>
                </a:lnTo>
                <a:lnTo>
                  <a:pt x="2492718" y="16052"/>
                </a:lnTo>
                <a:lnTo>
                  <a:pt x="2491359" y="19050"/>
                </a:lnTo>
                <a:lnTo>
                  <a:pt x="2493797" y="13639"/>
                </a:lnTo>
                <a:lnTo>
                  <a:pt x="2494813" y="11303"/>
                </a:lnTo>
                <a:lnTo>
                  <a:pt x="2493810" y="13627"/>
                </a:lnTo>
                <a:lnTo>
                  <a:pt x="2495448" y="9906"/>
                </a:lnTo>
                <a:lnTo>
                  <a:pt x="2495537" y="7620"/>
                </a:lnTo>
                <a:lnTo>
                  <a:pt x="2495461" y="9893"/>
                </a:lnTo>
                <a:lnTo>
                  <a:pt x="2496185" y="8255"/>
                </a:lnTo>
                <a:close/>
              </a:path>
              <a:path w="2536825" h="114300">
                <a:moveTo>
                  <a:pt x="2536444" y="66992"/>
                </a:moveTo>
                <a:lnTo>
                  <a:pt x="2519045" y="44983"/>
                </a:lnTo>
                <a:lnTo>
                  <a:pt x="2513431" y="44767"/>
                </a:lnTo>
                <a:lnTo>
                  <a:pt x="2512110" y="44729"/>
                </a:lnTo>
                <a:lnTo>
                  <a:pt x="2508669" y="47752"/>
                </a:lnTo>
                <a:lnTo>
                  <a:pt x="2490063" y="85344"/>
                </a:lnTo>
                <a:lnTo>
                  <a:pt x="2481961" y="110566"/>
                </a:lnTo>
                <a:lnTo>
                  <a:pt x="2483154" y="112801"/>
                </a:lnTo>
                <a:lnTo>
                  <a:pt x="2487295" y="114071"/>
                </a:lnTo>
                <a:lnTo>
                  <a:pt x="2489454" y="113004"/>
                </a:lnTo>
                <a:lnTo>
                  <a:pt x="2494076" y="100584"/>
                </a:lnTo>
                <a:lnTo>
                  <a:pt x="2498140" y="90208"/>
                </a:lnTo>
                <a:lnTo>
                  <a:pt x="2516721" y="55613"/>
                </a:lnTo>
                <a:lnTo>
                  <a:pt x="2519730" y="55245"/>
                </a:lnTo>
                <a:lnTo>
                  <a:pt x="2516759" y="55587"/>
                </a:lnTo>
                <a:lnTo>
                  <a:pt x="2518245" y="55537"/>
                </a:lnTo>
                <a:lnTo>
                  <a:pt x="2519832" y="56375"/>
                </a:lnTo>
                <a:lnTo>
                  <a:pt x="2523629" y="60286"/>
                </a:lnTo>
                <a:lnTo>
                  <a:pt x="2525014" y="63931"/>
                </a:lnTo>
                <a:lnTo>
                  <a:pt x="2526881" y="69964"/>
                </a:lnTo>
                <a:lnTo>
                  <a:pt x="2529687" y="71437"/>
                </a:lnTo>
                <a:lnTo>
                  <a:pt x="2534970" y="69799"/>
                </a:lnTo>
                <a:lnTo>
                  <a:pt x="2536444" y="66992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28868" y="284391"/>
            <a:ext cx="1078023" cy="2087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object 1287"/>
          <p:cNvGrpSpPr/>
          <p:nvPr/>
        </p:nvGrpSpPr>
        <p:grpSpPr>
          <a:xfrm>
            <a:off x="1295400" y="95706"/>
            <a:ext cx="5779135" cy="7473950"/>
            <a:chOff x="0" y="0"/>
            <a:chExt cx="5779135" cy="7473950"/>
          </a:xfrm>
        </p:grpSpPr>
        <p:sp>
          <p:nvSpPr>
            <p:cNvPr id="1288" name="object 1288"/>
            <p:cNvSpPr/>
            <p:nvPr/>
          </p:nvSpPr>
          <p:spPr>
            <a:xfrm>
              <a:off x="0" y="0"/>
              <a:ext cx="5779008" cy="7473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128407" y="69887"/>
              <a:ext cx="351372" cy="2450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615609" y="71107"/>
              <a:ext cx="387455" cy="2494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1136347" y="103352"/>
              <a:ext cx="141805" cy="1971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1509267" y="103098"/>
              <a:ext cx="579386" cy="1675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347310" y="434390"/>
              <a:ext cx="1020209" cy="14591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1787741" y="405154"/>
              <a:ext cx="66040" cy="91440"/>
            </a:xfrm>
            <a:custGeom>
              <a:avLst/>
              <a:gdLst/>
              <a:ahLst/>
              <a:cxnLst/>
              <a:rect l="l" t="t" r="r" b="b"/>
              <a:pathLst>
                <a:path w="66039" h="91440">
                  <a:moveTo>
                    <a:pt x="21196" y="8572"/>
                  </a:moveTo>
                  <a:lnTo>
                    <a:pt x="20129" y="4127"/>
                  </a:lnTo>
                  <a:lnTo>
                    <a:pt x="19050" y="2806"/>
                  </a:lnTo>
                  <a:lnTo>
                    <a:pt x="13157" y="0"/>
                  </a:lnTo>
                  <a:lnTo>
                    <a:pt x="8750" y="2565"/>
                  </a:lnTo>
                  <a:lnTo>
                    <a:pt x="4495" y="10223"/>
                  </a:lnTo>
                  <a:lnTo>
                    <a:pt x="3657" y="14782"/>
                  </a:lnTo>
                  <a:lnTo>
                    <a:pt x="3543" y="15544"/>
                  </a:lnTo>
                  <a:lnTo>
                    <a:pt x="2971" y="19240"/>
                  </a:lnTo>
                  <a:lnTo>
                    <a:pt x="2540" y="22034"/>
                  </a:lnTo>
                  <a:lnTo>
                    <a:pt x="2095" y="25107"/>
                  </a:lnTo>
                  <a:lnTo>
                    <a:pt x="1295" y="31381"/>
                  </a:lnTo>
                  <a:lnTo>
                    <a:pt x="609" y="38087"/>
                  </a:lnTo>
                  <a:lnTo>
                    <a:pt x="444" y="40525"/>
                  </a:lnTo>
                  <a:lnTo>
                    <a:pt x="342" y="41059"/>
                  </a:lnTo>
                  <a:lnTo>
                    <a:pt x="190" y="44018"/>
                  </a:lnTo>
                  <a:lnTo>
                    <a:pt x="0" y="47625"/>
                  </a:lnTo>
                  <a:lnTo>
                    <a:pt x="215" y="47879"/>
                  </a:lnTo>
                  <a:lnTo>
                    <a:pt x="9194" y="82880"/>
                  </a:lnTo>
                  <a:lnTo>
                    <a:pt x="13474" y="81394"/>
                  </a:lnTo>
                  <a:lnTo>
                    <a:pt x="14693" y="79451"/>
                  </a:lnTo>
                  <a:lnTo>
                    <a:pt x="14478" y="77393"/>
                  </a:lnTo>
                  <a:lnTo>
                    <a:pt x="13728" y="69227"/>
                  </a:lnTo>
                  <a:lnTo>
                    <a:pt x="13220" y="61036"/>
                  </a:lnTo>
                  <a:lnTo>
                    <a:pt x="12992" y="53073"/>
                  </a:lnTo>
                  <a:lnTo>
                    <a:pt x="13004" y="51054"/>
                  </a:lnTo>
                  <a:lnTo>
                    <a:pt x="14947" y="20599"/>
                  </a:lnTo>
                  <a:lnTo>
                    <a:pt x="14439" y="23888"/>
                  </a:lnTo>
                  <a:lnTo>
                    <a:pt x="14973" y="20358"/>
                  </a:lnTo>
                  <a:lnTo>
                    <a:pt x="15646" y="14782"/>
                  </a:lnTo>
                  <a:lnTo>
                    <a:pt x="16141" y="13322"/>
                  </a:lnTo>
                  <a:lnTo>
                    <a:pt x="16548" y="12166"/>
                  </a:lnTo>
                  <a:lnTo>
                    <a:pt x="19431" y="11468"/>
                  </a:lnTo>
                  <a:lnTo>
                    <a:pt x="21196" y="8572"/>
                  </a:lnTo>
                  <a:close/>
                </a:path>
                <a:path w="66039" h="91440">
                  <a:moveTo>
                    <a:pt x="65824" y="54406"/>
                  </a:moveTo>
                  <a:lnTo>
                    <a:pt x="65735" y="47586"/>
                  </a:lnTo>
                  <a:lnTo>
                    <a:pt x="65620" y="43713"/>
                  </a:lnTo>
                  <a:lnTo>
                    <a:pt x="65481" y="40805"/>
                  </a:lnTo>
                  <a:lnTo>
                    <a:pt x="65024" y="37401"/>
                  </a:lnTo>
                  <a:lnTo>
                    <a:pt x="64643" y="34505"/>
                  </a:lnTo>
                  <a:lnTo>
                    <a:pt x="62826" y="28625"/>
                  </a:lnTo>
                  <a:lnTo>
                    <a:pt x="63754" y="31953"/>
                  </a:lnTo>
                  <a:lnTo>
                    <a:pt x="62763" y="28435"/>
                  </a:lnTo>
                  <a:lnTo>
                    <a:pt x="62712" y="28295"/>
                  </a:lnTo>
                  <a:lnTo>
                    <a:pt x="61696" y="24930"/>
                  </a:lnTo>
                  <a:lnTo>
                    <a:pt x="48780" y="2768"/>
                  </a:lnTo>
                  <a:lnTo>
                    <a:pt x="43548" y="5651"/>
                  </a:lnTo>
                  <a:lnTo>
                    <a:pt x="42468" y="8674"/>
                  </a:lnTo>
                  <a:lnTo>
                    <a:pt x="46202" y="18059"/>
                  </a:lnTo>
                  <a:lnTo>
                    <a:pt x="48450" y="25082"/>
                  </a:lnTo>
                  <a:lnTo>
                    <a:pt x="50698" y="33235"/>
                  </a:lnTo>
                  <a:lnTo>
                    <a:pt x="49453" y="28625"/>
                  </a:lnTo>
                  <a:lnTo>
                    <a:pt x="51308" y="35394"/>
                  </a:lnTo>
                  <a:lnTo>
                    <a:pt x="50698" y="33235"/>
                  </a:lnTo>
                  <a:lnTo>
                    <a:pt x="51739" y="37058"/>
                  </a:lnTo>
                  <a:lnTo>
                    <a:pt x="52247" y="42405"/>
                  </a:lnTo>
                  <a:lnTo>
                    <a:pt x="52260" y="44056"/>
                  </a:lnTo>
                  <a:lnTo>
                    <a:pt x="52336" y="51435"/>
                  </a:lnTo>
                  <a:lnTo>
                    <a:pt x="52362" y="52819"/>
                  </a:lnTo>
                  <a:lnTo>
                    <a:pt x="51371" y="57899"/>
                  </a:lnTo>
                  <a:lnTo>
                    <a:pt x="48260" y="70167"/>
                  </a:lnTo>
                  <a:lnTo>
                    <a:pt x="45656" y="77343"/>
                  </a:lnTo>
                  <a:lnTo>
                    <a:pt x="41859" y="86766"/>
                  </a:lnTo>
                  <a:lnTo>
                    <a:pt x="43002" y="89458"/>
                  </a:lnTo>
                  <a:lnTo>
                    <a:pt x="47472" y="91274"/>
                  </a:lnTo>
                  <a:lnTo>
                    <a:pt x="49885" y="90474"/>
                  </a:lnTo>
                  <a:lnTo>
                    <a:pt x="55333" y="81521"/>
                  </a:lnTo>
                  <a:lnTo>
                    <a:pt x="59258" y="74218"/>
                  </a:lnTo>
                  <a:lnTo>
                    <a:pt x="64312" y="60426"/>
                  </a:lnTo>
                  <a:lnTo>
                    <a:pt x="65824" y="544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1954504" y="387959"/>
              <a:ext cx="105663" cy="1472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2675127" y="381215"/>
              <a:ext cx="199212" cy="1444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2957826" y="392391"/>
              <a:ext cx="232832" cy="17692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3301280" y="389089"/>
              <a:ext cx="303030" cy="1815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3677360" y="383476"/>
              <a:ext cx="227522" cy="16958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84544" y="833462"/>
              <a:ext cx="276747" cy="13799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2094928" y="386003"/>
              <a:ext cx="453859" cy="39890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1440281" y="846289"/>
              <a:ext cx="152628" cy="11601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1510588" y="1187767"/>
              <a:ext cx="222250" cy="102870"/>
            </a:xfrm>
            <a:custGeom>
              <a:avLst/>
              <a:gdLst/>
              <a:ahLst/>
              <a:cxnLst/>
              <a:rect l="l" t="t" r="r" b="b"/>
              <a:pathLst>
                <a:path w="222250" h="102869">
                  <a:moveTo>
                    <a:pt x="36118" y="24485"/>
                  </a:moveTo>
                  <a:lnTo>
                    <a:pt x="33616" y="16383"/>
                  </a:lnTo>
                  <a:lnTo>
                    <a:pt x="30314" y="11328"/>
                  </a:lnTo>
                  <a:lnTo>
                    <a:pt x="25069" y="8877"/>
                  </a:lnTo>
                  <a:lnTo>
                    <a:pt x="22174" y="7429"/>
                  </a:lnTo>
                  <a:lnTo>
                    <a:pt x="22021" y="7353"/>
                  </a:lnTo>
                  <a:lnTo>
                    <a:pt x="18389" y="7670"/>
                  </a:lnTo>
                  <a:lnTo>
                    <a:pt x="13055" y="11201"/>
                  </a:lnTo>
                  <a:lnTo>
                    <a:pt x="11684" y="13169"/>
                  </a:lnTo>
                  <a:lnTo>
                    <a:pt x="11315" y="13703"/>
                  </a:lnTo>
                  <a:lnTo>
                    <a:pt x="8331" y="19443"/>
                  </a:lnTo>
                  <a:lnTo>
                    <a:pt x="6477" y="22999"/>
                  </a:lnTo>
                  <a:lnTo>
                    <a:pt x="4406" y="30505"/>
                  </a:lnTo>
                  <a:lnTo>
                    <a:pt x="3416" y="34239"/>
                  </a:lnTo>
                  <a:lnTo>
                    <a:pt x="2425" y="37947"/>
                  </a:lnTo>
                  <a:lnTo>
                    <a:pt x="1524" y="41363"/>
                  </a:lnTo>
                  <a:lnTo>
                    <a:pt x="1651" y="41605"/>
                  </a:lnTo>
                  <a:lnTo>
                    <a:pt x="1079" y="44310"/>
                  </a:lnTo>
                  <a:lnTo>
                    <a:pt x="292" y="50914"/>
                  </a:lnTo>
                  <a:lnTo>
                    <a:pt x="12" y="56553"/>
                  </a:lnTo>
                  <a:lnTo>
                    <a:pt x="0" y="64325"/>
                  </a:lnTo>
                  <a:lnTo>
                    <a:pt x="457" y="72758"/>
                  </a:lnTo>
                  <a:lnTo>
                    <a:pt x="6832" y="102311"/>
                  </a:lnTo>
                  <a:lnTo>
                    <a:pt x="11658" y="101422"/>
                  </a:lnTo>
                  <a:lnTo>
                    <a:pt x="13284" y="99326"/>
                  </a:lnTo>
                  <a:lnTo>
                    <a:pt x="13119" y="96989"/>
                  </a:lnTo>
                  <a:lnTo>
                    <a:pt x="12649" y="88836"/>
                  </a:lnTo>
                  <a:lnTo>
                    <a:pt x="12382" y="81267"/>
                  </a:lnTo>
                  <a:lnTo>
                    <a:pt x="12306" y="72504"/>
                  </a:lnTo>
                  <a:lnTo>
                    <a:pt x="12522" y="64223"/>
                  </a:lnTo>
                  <a:lnTo>
                    <a:pt x="16294" y="37947"/>
                  </a:lnTo>
                  <a:lnTo>
                    <a:pt x="16383" y="37528"/>
                  </a:lnTo>
                  <a:lnTo>
                    <a:pt x="17703" y="32105"/>
                  </a:lnTo>
                  <a:lnTo>
                    <a:pt x="18694" y="28028"/>
                  </a:lnTo>
                  <a:lnTo>
                    <a:pt x="19342" y="26631"/>
                  </a:lnTo>
                  <a:lnTo>
                    <a:pt x="21437" y="22199"/>
                  </a:lnTo>
                  <a:lnTo>
                    <a:pt x="21831" y="21361"/>
                  </a:lnTo>
                  <a:lnTo>
                    <a:pt x="22123" y="20815"/>
                  </a:lnTo>
                  <a:lnTo>
                    <a:pt x="22199" y="20586"/>
                  </a:lnTo>
                  <a:lnTo>
                    <a:pt x="22339" y="20294"/>
                  </a:lnTo>
                  <a:lnTo>
                    <a:pt x="22263" y="20612"/>
                  </a:lnTo>
                  <a:lnTo>
                    <a:pt x="22453" y="20320"/>
                  </a:lnTo>
                  <a:lnTo>
                    <a:pt x="25793" y="20294"/>
                  </a:lnTo>
                  <a:lnTo>
                    <a:pt x="22466" y="20320"/>
                  </a:lnTo>
                  <a:lnTo>
                    <a:pt x="22263" y="20612"/>
                  </a:lnTo>
                  <a:lnTo>
                    <a:pt x="22885" y="20815"/>
                  </a:lnTo>
                  <a:lnTo>
                    <a:pt x="24320" y="23342"/>
                  </a:lnTo>
                  <a:lnTo>
                    <a:pt x="26377" y="28244"/>
                  </a:lnTo>
                  <a:lnTo>
                    <a:pt x="29527" y="29527"/>
                  </a:lnTo>
                  <a:lnTo>
                    <a:pt x="34798" y="27317"/>
                  </a:lnTo>
                  <a:lnTo>
                    <a:pt x="36118" y="24485"/>
                  </a:lnTo>
                  <a:close/>
                </a:path>
                <a:path w="222250" h="102869">
                  <a:moveTo>
                    <a:pt x="138099" y="42684"/>
                  </a:moveTo>
                  <a:lnTo>
                    <a:pt x="137096" y="38341"/>
                  </a:lnTo>
                  <a:lnTo>
                    <a:pt x="135115" y="36957"/>
                  </a:lnTo>
                  <a:lnTo>
                    <a:pt x="125933" y="38138"/>
                  </a:lnTo>
                  <a:lnTo>
                    <a:pt x="88328" y="52082"/>
                  </a:lnTo>
                  <a:lnTo>
                    <a:pt x="89014" y="55511"/>
                  </a:lnTo>
                  <a:lnTo>
                    <a:pt x="93802" y="58699"/>
                  </a:lnTo>
                  <a:lnTo>
                    <a:pt x="96812" y="58356"/>
                  </a:lnTo>
                  <a:lnTo>
                    <a:pt x="99072" y="55930"/>
                  </a:lnTo>
                  <a:lnTo>
                    <a:pt x="101092" y="55054"/>
                  </a:lnTo>
                  <a:lnTo>
                    <a:pt x="136702" y="44945"/>
                  </a:lnTo>
                  <a:lnTo>
                    <a:pt x="138099" y="42684"/>
                  </a:lnTo>
                  <a:close/>
                </a:path>
                <a:path w="222250" h="102869">
                  <a:moveTo>
                    <a:pt x="160197" y="18034"/>
                  </a:moveTo>
                  <a:lnTo>
                    <a:pt x="160121" y="18681"/>
                  </a:lnTo>
                  <a:lnTo>
                    <a:pt x="159893" y="21666"/>
                  </a:lnTo>
                  <a:lnTo>
                    <a:pt x="160197" y="18034"/>
                  </a:lnTo>
                  <a:close/>
                </a:path>
                <a:path w="222250" h="102869">
                  <a:moveTo>
                    <a:pt x="173405" y="2717"/>
                  </a:moveTo>
                  <a:lnTo>
                    <a:pt x="170675" y="0"/>
                  </a:lnTo>
                  <a:lnTo>
                    <a:pt x="166027" y="25"/>
                  </a:lnTo>
                  <a:lnTo>
                    <a:pt x="164782" y="431"/>
                  </a:lnTo>
                  <a:lnTo>
                    <a:pt x="164299" y="787"/>
                  </a:lnTo>
                  <a:lnTo>
                    <a:pt x="163588" y="1320"/>
                  </a:lnTo>
                  <a:lnTo>
                    <a:pt x="162953" y="1778"/>
                  </a:lnTo>
                  <a:lnTo>
                    <a:pt x="162572" y="2222"/>
                  </a:lnTo>
                  <a:lnTo>
                    <a:pt x="161429" y="3251"/>
                  </a:lnTo>
                  <a:lnTo>
                    <a:pt x="161251" y="5372"/>
                  </a:lnTo>
                  <a:lnTo>
                    <a:pt x="161150" y="6502"/>
                  </a:lnTo>
                  <a:lnTo>
                    <a:pt x="160197" y="18034"/>
                  </a:lnTo>
                  <a:lnTo>
                    <a:pt x="159905" y="21564"/>
                  </a:lnTo>
                  <a:lnTo>
                    <a:pt x="159804" y="22733"/>
                  </a:lnTo>
                  <a:lnTo>
                    <a:pt x="159677" y="25196"/>
                  </a:lnTo>
                  <a:lnTo>
                    <a:pt x="159512" y="27978"/>
                  </a:lnTo>
                  <a:lnTo>
                    <a:pt x="159270" y="34391"/>
                  </a:lnTo>
                  <a:lnTo>
                    <a:pt x="159131" y="40805"/>
                  </a:lnTo>
                  <a:lnTo>
                    <a:pt x="159042" y="47218"/>
                  </a:lnTo>
                  <a:lnTo>
                    <a:pt x="158991" y="78028"/>
                  </a:lnTo>
                  <a:lnTo>
                    <a:pt x="159105" y="90843"/>
                  </a:lnTo>
                  <a:lnTo>
                    <a:pt x="161201" y="92887"/>
                  </a:lnTo>
                  <a:lnTo>
                    <a:pt x="166154" y="92837"/>
                  </a:lnTo>
                  <a:lnTo>
                    <a:pt x="172135" y="38887"/>
                  </a:lnTo>
                  <a:lnTo>
                    <a:pt x="172618" y="28854"/>
                  </a:lnTo>
                  <a:lnTo>
                    <a:pt x="172923" y="22733"/>
                  </a:lnTo>
                  <a:lnTo>
                    <a:pt x="172859" y="23495"/>
                  </a:lnTo>
                  <a:lnTo>
                    <a:pt x="172974" y="21018"/>
                  </a:lnTo>
                  <a:lnTo>
                    <a:pt x="172948" y="22288"/>
                  </a:lnTo>
                  <a:lnTo>
                    <a:pt x="172986" y="21018"/>
                  </a:lnTo>
                  <a:lnTo>
                    <a:pt x="173050" y="18643"/>
                  </a:lnTo>
                  <a:lnTo>
                    <a:pt x="173367" y="7378"/>
                  </a:lnTo>
                  <a:lnTo>
                    <a:pt x="173278" y="9194"/>
                  </a:lnTo>
                  <a:lnTo>
                    <a:pt x="173393" y="6451"/>
                  </a:lnTo>
                  <a:lnTo>
                    <a:pt x="173405" y="3708"/>
                  </a:lnTo>
                  <a:lnTo>
                    <a:pt x="173405" y="2717"/>
                  </a:lnTo>
                  <a:close/>
                </a:path>
                <a:path w="222250" h="102869">
                  <a:moveTo>
                    <a:pt x="222021" y="81292"/>
                  </a:moveTo>
                  <a:lnTo>
                    <a:pt x="220624" y="75171"/>
                  </a:lnTo>
                  <a:lnTo>
                    <a:pt x="218490" y="70764"/>
                  </a:lnTo>
                  <a:lnTo>
                    <a:pt x="214452" y="64389"/>
                  </a:lnTo>
                  <a:lnTo>
                    <a:pt x="211366" y="63703"/>
                  </a:lnTo>
                  <a:lnTo>
                    <a:pt x="206692" y="66662"/>
                  </a:lnTo>
                  <a:lnTo>
                    <a:pt x="206006" y="69748"/>
                  </a:lnTo>
                  <a:lnTo>
                    <a:pt x="209854" y="75819"/>
                  </a:lnTo>
                  <a:lnTo>
                    <a:pt x="212331" y="79502"/>
                  </a:lnTo>
                  <a:lnTo>
                    <a:pt x="216319" y="84645"/>
                  </a:lnTo>
                  <a:lnTo>
                    <a:pt x="218681" y="84950"/>
                  </a:lnTo>
                  <a:lnTo>
                    <a:pt x="221488" y="82778"/>
                  </a:lnTo>
                  <a:lnTo>
                    <a:pt x="222021" y="81292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1804864" y="1177950"/>
              <a:ext cx="160029" cy="13094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2621051" y="669950"/>
              <a:ext cx="457085" cy="1727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3207811" y="646379"/>
              <a:ext cx="680586" cy="1793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3960536" y="643470"/>
              <a:ext cx="275707" cy="11836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4301401" y="623150"/>
              <a:ext cx="781532" cy="15977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5214245" y="662215"/>
              <a:ext cx="128339" cy="11813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2287478" y="921664"/>
              <a:ext cx="476207" cy="15206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2851162" y="919937"/>
              <a:ext cx="330034" cy="17505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3349891" y="931201"/>
              <a:ext cx="227560" cy="18677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3727487" y="934669"/>
              <a:ext cx="464803" cy="17175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4361941" y="968412"/>
              <a:ext cx="206209" cy="15765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4725822" y="974674"/>
              <a:ext cx="698487" cy="19257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1718945" y="2128062"/>
              <a:ext cx="481850" cy="16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2390928" y="2108911"/>
              <a:ext cx="303516" cy="25544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2842960" y="2138717"/>
              <a:ext cx="237217" cy="19183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395973" y="2104072"/>
              <a:ext cx="1045381" cy="153492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1519539" y="2889694"/>
              <a:ext cx="76507" cy="12256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2480589" y="1235087"/>
              <a:ext cx="466966" cy="18634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3055785" y="1266913"/>
              <a:ext cx="119227" cy="13515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3299586" y="1246327"/>
              <a:ext cx="185445" cy="16292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3693744" y="1247177"/>
              <a:ext cx="102019" cy="14359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3893950" y="1257401"/>
              <a:ext cx="408880" cy="15447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4433506" y="1245768"/>
              <a:ext cx="154311" cy="16254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2213902" y="2615920"/>
              <a:ext cx="463626" cy="20720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2794125" y="2629242"/>
              <a:ext cx="108966" cy="16292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3009785" y="2614802"/>
              <a:ext cx="630097" cy="21932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4621885" y="2596146"/>
              <a:ext cx="290563" cy="18531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5112567" y="2595270"/>
              <a:ext cx="281275" cy="21603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2399131" y="2928886"/>
              <a:ext cx="419023" cy="28223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3019742" y="2910687"/>
              <a:ext cx="311657" cy="21664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3991825" y="3010357"/>
              <a:ext cx="17145" cy="33655"/>
            </a:xfrm>
            <a:custGeom>
              <a:avLst/>
              <a:gdLst/>
              <a:ahLst/>
              <a:cxnLst/>
              <a:rect l="l" t="t" r="r" b="b"/>
              <a:pathLst>
                <a:path w="17145" h="33655">
                  <a:moveTo>
                    <a:pt x="4755" y="5447"/>
                  </a:moveTo>
                  <a:lnTo>
                    <a:pt x="3364" y="12585"/>
                  </a:lnTo>
                  <a:lnTo>
                    <a:pt x="1822" y="20093"/>
                  </a:lnTo>
                  <a:lnTo>
                    <a:pt x="0" y="29184"/>
                  </a:lnTo>
                  <a:lnTo>
                    <a:pt x="1879" y="31991"/>
                  </a:lnTo>
                  <a:lnTo>
                    <a:pt x="7581" y="33134"/>
                  </a:lnTo>
                  <a:lnTo>
                    <a:pt x="10350" y="31369"/>
                  </a:lnTo>
                  <a:lnTo>
                    <a:pt x="12809" y="20828"/>
                  </a:lnTo>
                  <a:lnTo>
                    <a:pt x="10033" y="20828"/>
                  </a:lnTo>
                  <a:lnTo>
                    <a:pt x="7899" y="19558"/>
                  </a:lnTo>
                  <a:lnTo>
                    <a:pt x="5702" y="10693"/>
                  </a:lnTo>
                  <a:lnTo>
                    <a:pt x="4358" y="8740"/>
                  </a:lnTo>
                  <a:lnTo>
                    <a:pt x="4379" y="7480"/>
                  </a:lnTo>
                  <a:lnTo>
                    <a:pt x="4755" y="5447"/>
                  </a:lnTo>
                  <a:close/>
                </a:path>
                <a:path w="17145" h="33655">
                  <a:moveTo>
                    <a:pt x="5702" y="10693"/>
                  </a:moveTo>
                  <a:lnTo>
                    <a:pt x="6146" y="12585"/>
                  </a:lnTo>
                  <a:lnTo>
                    <a:pt x="7899" y="19558"/>
                  </a:lnTo>
                  <a:lnTo>
                    <a:pt x="10033" y="20828"/>
                  </a:lnTo>
                  <a:lnTo>
                    <a:pt x="12980" y="20093"/>
                  </a:lnTo>
                  <a:lnTo>
                    <a:pt x="14236" y="14693"/>
                  </a:lnTo>
                  <a:lnTo>
                    <a:pt x="14773" y="12471"/>
                  </a:lnTo>
                  <a:lnTo>
                    <a:pt x="11709" y="12471"/>
                  </a:lnTo>
                  <a:lnTo>
                    <a:pt x="6235" y="11468"/>
                  </a:lnTo>
                  <a:lnTo>
                    <a:pt x="5702" y="10693"/>
                  </a:lnTo>
                  <a:close/>
                </a:path>
                <a:path w="17145" h="33655">
                  <a:moveTo>
                    <a:pt x="12980" y="20093"/>
                  </a:moveTo>
                  <a:lnTo>
                    <a:pt x="10033" y="20828"/>
                  </a:lnTo>
                  <a:lnTo>
                    <a:pt x="12809" y="20828"/>
                  </a:lnTo>
                  <a:lnTo>
                    <a:pt x="12980" y="20093"/>
                  </a:lnTo>
                  <a:close/>
                </a:path>
                <a:path w="17145" h="33655">
                  <a:moveTo>
                    <a:pt x="16420" y="6798"/>
                  </a:moveTo>
                  <a:lnTo>
                    <a:pt x="16090" y="8128"/>
                  </a:lnTo>
                  <a:lnTo>
                    <a:pt x="15675" y="8740"/>
                  </a:lnTo>
                  <a:lnTo>
                    <a:pt x="14236" y="14693"/>
                  </a:lnTo>
                  <a:lnTo>
                    <a:pt x="12980" y="20093"/>
                  </a:lnTo>
                  <a:lnTo>
                    <a:pt x="13703" y="19913"/>
                  </a:lnTo>
                  <a:lnTo>
                    <a:pt x="14871" y="18605"/>
                  </a:lnTo>
                  <a:lnTo>
                    <a:pt x="16183" y="8128"/>
                  </a:lnTo>
                  <a:lnTo>
                    <a:pt x="16420" y="6798"/>
                  </a:lnTo>
                  <a:close/>
                </a:path>
                <a:path w="17145" h="33655">
                  <a:moveTo>
                    <a:pt x="9508" y="348"/>
                  </a:moveTo>
                  <a:lnTo>
                    <a:pt x="4851" y="7480"/>
                  </a:lnTo>
                  <a:lnTo>
                    <a:pt x="5270" y="8851"/>
                  </a:lnTo>
                  <a:lnTo>
                    <a:pt x="5702" y="10693"/>
                  </a:lnTo>
                  <a:lnTo>
                    <a:pt x="6235" y="11468"/>
                  </a:lnTo>
                  <a:lnTo>
                    <a:pt x="11709" y="12471"/>
                  </a:lnTo>
                  <a:lnTo>
                    <a:pt x="14109" y="11366"/>
                  </a:lnTo>
                  <a:lnTo>
                    <a:pt x="15316" y="9271"/>
                  </a:lnTo>
                  <a:lnTo>
                    <a:pt x="15675" y="8740"/>
                  </a:lnTo>
                  <a:lnTo>
                    <a:pt x="16305" y="6134"/>
                  </a:lnTo>
                  <a:lnTo>
                    <a:pt x="16208" y="4711"/>
                  </a:lnTo>
                  <a:lnTo>
                    <a:pt x="16109" y="3824"/>
                  </a:lnTo>
                  <a:lnTo>
                    <a:pt x="14770" y="1625"/>
                  </a:lnTo>
                  <a:lnTo>
                    <a:pt x="9508" y="348"/>
                  </a:lnTo>
                  <a:close/>
                </a:path>
                <a:path w="17145" h="33655">
                  <a:moveTo>
                    <a:pt x="15675" y="8740"/>
                  </a:moveTo>
                  <a:lnTo>
                    <a:pt x="15316" y="9271"/>
                  </a:lnTo>
                  <a:lnTo>
                    <a:pt x="14109" y="11366"/>
                  </a:lnTo>
                  <a:lnTo>
                    <a:pt x="11709" y="12471"/>
                  </a:lnTo>
                  <a:lnTo>
                    <a:pt x="14773" y="12471"/>
                  </a:lnTo>
                  <a:lnTo>
                    <a:pt x="15675" y="8740"/>
                  </a:lnTo>
                  <a:close/>
                </a:path>
                <a:path w="17145" h="33655">
                  <a:moveTo>
                    <a:pt x="4798" y="5249"/>
                  </a:moveTo>
                  <a:lnTo>
                    <a:pt x="4190" y="8496"/>
                  </a:lnTo>
                  <a:lnTo>
                    <a:pt x="5702" y="10693"/>
                  </a:lnTo>
                  <a:lnTo>
                    <a:pt x="5270" y="8851"/>
                  </a:lnTo>
                  <a:lnTo>
                    <a:pt x="4851" y="7480"/>
                  </a:lnTo>
                  <a:lnTo>
                    <a:pt x="4798" y="5249"/>
                  </a:lnTo>
                  <a:close/>
                </a:path>
                <a:path w="17145" h="33655">
                  <a:moveTo>
                    <a:pt x="16342" y="5984"/>
                  </a:moveTo>
                  <a:lnTo>
                    <a:pt x="15675" y="8740"/>
                  </a:lnTo>
                  <a:lnTo>
                    <a:pt x="16090" y="8128"/>
                  </a:lnTo>
                  <a:lnTo>
                    <a:pt x="16418" y="6807"/>
                  </a:lnTo>
                  <a:lnTo>
                    <a:pt x="16342" y="5984"/>
                  </a:lnTo>
                  <a:close/>
                </a:path>
                <a:path w="17145" h="33655">
                  <a:moveTo>
                    <a:pt x="16139" y="3873"/>
                  </a:moveTo>
                  <a:lnTo>
                    <a:pt x="16347" y="5963"/>
                  </a:lnTo>
                  <a:lnTo>
                    <a:pt x="16649" y="4711"/>
                  </a:lnTo>
                  <a:lnTo>
                    <a:pt x="16139" y="3873"/>
                  </a:lnTo>
                  <a:close/>
                </a:path>
                <a:path w="17145" h="33655">
                  <a:moveTo>
                    <a:pt x="5319" y="3046"/>
                  </a:moveTo>
                  <a:lnTo>
                    <a:pt x="5143" y="3352"/>
                  </a:lnTo>
                  <a:lnTo>
                    <a:pt x="4798" y="5249"/>
                  </a:lnTo>
                  <a:lnTo>
                    <a:pt x="5319" y="3046"/>
                  </a:lnTo>
                  <a:close/>
                </a:path>
                <a:path w="17145" h="33655">
                  <a:moveTo>
                    <a:pt x="5493" y="2311"/>
                  </a:moveTo>
                  <a:lnTo>
                    <a:pt x="4908" y="2971"/>
                  </a:lnTo>
                  <a:lnTo>
                    <a:pt x="4797" y="5219"/>
                  </a:lnTo>
                  <a:lnTo>
                    <a:pt x="5143" y="3352"/>
                  </a:lnTo>
                  <a:lnTo>
                    <a:pt x="5267" y="3136"/>
                  </a:lnTo>
                  <a:lnTo>
                    <a:pt x="5337" y="2971"/>
                  </a:lnTo>
                  <a:lnTo>
                    <a:pt x="5493" y="2311"/>
                  </a:lnTo>
                  <a:close/>
                </a:path>
                <a:path w="17145" h="33655">
                  <a:moveTo>
                    <a:pt x="14342" y="954"/>
                  </a:moveTo>
                  <a:lnTo>
                    <a:pt x="16014" y="2971"/>
                  </a:lnTo>
                  <a:lnTo>
                    <a:pt x="16139" y="3873"/>
                  </a:lnTo>
                  <a:lnTo>
                    <a:pt x="15989" y="2311"/>
                  </a:lnTo>
                  <a:lnTo>
                    <a:pt x="14342" y="954"/>
                  </a:lnTo>
                  <a:close/>
                </a:path>
                <a:path w="17145" h="33655">
                  <a:moveTo>
                    <a:pt x="11306" y="177"/>
                  </a:moveTo>
                  <a:lnTo>
                    <a:pt x="9508" y="348"/>
                  </a:lnTo>
                  <a:lnTo>
                    <a:pt x="14770" y="1625"/>
                  </a:lnTo>
                  <a:lnTo>
                    <a:pt x="16109" y="3824"/>
                  </a:lnTo>
                  <a:lnTo>
                    <a:pt x="16014" y="2971"/>
                  </a:lnTo>
                  <a:lnTo>
                    <a:pt x="14342" y="954"/>
                  </a:lnTo>
                  <a:lnTo>
                    <a:pt x="11306" y="177"/>
                  </a:lnTo>
                  <a:close/>
                </a:path>
                <a:path w="17145" h="33655">
                  <a:moveTo>
                    <a:pt x="6096" y="1694"/>
                  </a:moveTo>
                  <a:lnTo>
                    <a:pt x="5493" y="2311"/>
                  </a:lnTo>
                  <a:lnTo>
                    <a:pt x="5319" y="3046"/>
                  </a:lnTo>
                  <a:lnTo>
                    <a:pt x="6096" y="1694"/>
                  </a:lnTo>
                  <a:close/>
                </a:path>
                <a:path w="17145" h="33655">
                  <a:moveTo>
                    <a:pt x="5974" y="1768"/>
                  </a:moveTo>
                  <a:lnTo>
                    <a:pt x="5562" y="2019"/>
                  </a:lnTo>
                  <a:lnTo>
                    <a:pt x="5493" y="2311"/>
                  </a:lnTo>
                  <a:lnTo>
                    <a:pt x="5974" y="1768"/>
                  </a:lnTo>
                  <a:close/>
                </a:path>
                <a:path w="17145" h="33655">
                  <a:moveTo>
                    <a:pt x="8084" y="483"/>
                  </a:moveTo>
                  <a:lnTo>
                    <a:pt x="7023" y="584"/>
                  </a:lnTo>
                  <a:lnTo>
                    <a:pt x="5974" y="1768"/>
                  </a:lnTo>
                  <a:lnTo>
                    <a:pt x="6172" y="1562"/>
                  </a:lnTo>
                  <a:lnTo>
                    <a:pt x="6715" y="1316"/>
                  </a:lnTo>
                  <a:lnTo>
                    <a:pt x="8084" y="483"/>
                  </a:lnTo>
                  <a:close/>
                </a:path>
                <a:path w="17145" h="33655">
                  <a:moveTo>
                    <a:pt x="6715" y="1316"/>
                  </a:moveTo>
                  <a:lnTo>
                    <a:pt x="6172" y="1562"/>
                  </a:lnTo>
                  <a:lnTo>
                    <a:pt x="6096" y="1694"/>
                  </a:lnTo>
                  <a:lnTo>
                    <a:pt x="6715" y="1316"/>
                  </a:lnTo>
                  <a:close/>
                </a:path>
                <a:path w="17145" h="33655">
                  <a:moveTo>
                    <a:pt x="8691" y="425"/>
                  </a:moveTo>
                  <a:lnTo>
                    <a:pt x="8084" y="483"/>
                  </a:lnTo>
                  <a:lnTo>
                    <a:pt x="6715" y="1316"/>
                  </a:lnTo>
                  <a:lnTo>
                    <a:pt x="8691" y="425"/>
                  </a:lnTo>
                  <a:close/>
                </a:path>
                <a:path w="17145" h="33655">
                  <a:moveTo>
                    <a:pt x="13182" y="0"/>
                  </a:moveTo>
                  <a:lnTo>
                    <a:pt x="11306" y="177"/>
                  </a:lnTo>
                  <a:lnTo>
                    <a:pt x="14251" y="880"/>
                  </a:lnTo>
                  <a:lnTo>
                    <a:pt x="13182" y="0"/>
                  </a:lnTo>
                  <a:close/>
                </a:path>
                <a:path w="17145" h="33655">
                  <a:moveTo>
                    <a:pt x="8648" y="139"/>
                  </a:moveTo>
                  <a:lnTo>
                    <a:pt x="8084" y="483"/>
                  </a:lnTo>
                  <a:lnTo>
                    <a:pt x="8691" y="425"/>
                  </a:lnTo>
                  <a:lnTo>
                    <a:pt x="9217" y="277"/>
                  </a:lnTo>
                  <a:lnTo>
                    <a:pt x="8648" y="139"/>
                  </a:lnTo>
                  <a:close/>
                </a:path>
                <a:path w="17145" h="33655">
                  <a:moveTo>
                    <a:pt x="9217" y="277"/>
                  </a:moveTo>
                  <a:lnTo>
                    <a:pt x="8691" y="425"/>
                  </a:lnTo>
                  <a:lnTo>
                    <a:pt x="9508" y="348"/>
                  </a:lnTo>
                  <a:lnTo>
                    <a:pt x="9217" y="277"/>
                  </a:lnTo>
                  <a:close/>
                </a:path>
                <a:path w="17145" h="33655">
                  <a:moveTo>
                    <a:pt x="10617" y="114"/>
                  </a:moveTo>
                  <a:lnTo>
                    <a:pt x="9359" y="241"/>
                  </a:lnTo>
                  <a:lnTo>
                    <a:pt x="9217" y="277"/>
                  </a:lnTo>
                  <a:lnTo>
                    <a:pt x="9508" y="348"/>
                  </a:lnTo>
                  <a:lnTo>
                    <a:pt x="11306" y="177"/>
                  </a:lnTo>
                  <a:lnTo>
                    <a:pt x="10617" y="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1959769" y="3984593"/>
              <a:ext cx="458594" cy="15376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401528" y="3958628"/>
              <a:ext cx="1394649" cy="211538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2506903" y="3957739"/>
              <a:ext cx="232016" cy="18176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2914400" y="3929151"/>
              <a:ext cx="302039" cy="24460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3386556" y="3923270"/>
              <a:ext cx="475551" cy="24891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3990784" y="3916121"/>
              <a:ext cx="471335" cy="20927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2127515" y="4405579"/>
              <a:ext cx="468212" cy="15339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2688945" y="4388865"/>
              <a:ext cx="312845" cy="19470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3153142" y="4384573"/>
              <a:ext cx="243415" cy="1358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3565537" y="4359262"/>
              <a:ext cx="101866" cy="13602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3768597" y="4371263"/>
              <a:ext cx="201637" cy="17448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4069556" y="4337062"/>
              <a:ext cx="214631" cy="19154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4434890" y="4417123"/>
              <a:ext cx="106078" cy="6912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4653051" y="4384395"/>
              <a:ext cx="431025" cy="14819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2304288" y="4724603"/>
              <a:ext cx="108750" cy="12358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2491211" y="4699736"/>
              <a:ext cx="414673" cy="156273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3020580" y="4751018"/>
              <a:ext cx="116039" cy="10068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4694974" y="4707851"/>
              <a:ext cx="641769" cy="204596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2567000" y="5015001"/>
              <a:ext cx="268227" cy="18681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2240940" y="5413666"/>
              <a:ext cx="151256" cy="13148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2510408" y="5389625"/>
              <a:ext cx="368338" cy="18712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2959801" y="5407850"/>
              <a:ext cx="276056" cy="155028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2192986" y="5720478"/>
              <a:ext cx="2078340" cy="159461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3344762" y="4717020"/>
              <a:ext cx="1161095" cy="50684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4041914" y="6933168"/>
              <a:ext cx="154952" cy="11377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1788375" y="6541339"/>
              <a:ext cx="165277" cy="8563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2040966" y="6519710"/>
              <a:ext cx="71755" cy="107314"/>
            </a:xfrm>
            <a:custGeom>
              <a:avLst/>
              <a:gdLst/>
              <a:ahLst/>
              <a:cxnLst/>
              <a:rect l="l" t="t" r="r" b="b"/>
              <a:pathLst>
                <a:path w="71755" h="107315">
                  <a:moveTo>
                    <a:pt x="190" y="72161"/>
                  </a:moveTo>
                  <a:lnTo>
                    <a:pt x="139" y="68021"/>
                  </a:lnTo>
                  <a:lnTo>
                    <a:pt x="0" y="71945"/>
                  </a:lnTo>
                  <a:lnTo>
                    <a:pt x="190" y="72161"/>
                  </a:lnTo>
                  <a:close/>
                </a:path>
                <a:path w="71755" h="107315">
                  <a:moveTo>
                    <a:pt x="317" y="64249"/>
                  </a:moveTo>
                  <a:lnTo>
                    <a:pt x="139" y="68021"/>
                  </a:lnTo>
                  <a:lnTo>
                    <a:pt x="317" y="64249"/>
                  </a:lnTo>
                  <a:close/>
                </a:path>
                <a:path w="71755" h="107315">
                  <a:moveTo>
                    <a:pt x="20967" y="4749"/>
                  </a:moveTo>
                  <a:lnTo>
                    <a:pt x="18973" y="1663"/>
                  </a:lnTo>
                  <a:lnTo>
                    <a:pt x="12954" y="355"/>
                  </a:lnTo>
                  <a:lnTo>
                    <a:pt x="10045" y="2019"/>
                  </a:lnTo>
                  <a:lnTo>
                    <a:pt x="2413" y="38138"/>
                  </a:lnTo>
                  <a:lnTo>
                    <a:pt x="1917" y="42633"/>
                  </a:lnTo>
                  <a:lnTo>
                    <a:pt x="1828" y="43472"/>
                  </a:lnTo>
                  <a:lnTo>
                    <a:pt x="1638" y="45554"/>
                  </a:lnTo>
                  <a:lnTo>
                    <a:pt x="190" y="72161"/>
                  </a:lnTo>
                  <a:lnTo>
                    <a:pt x="266" y="77000"/>
                  </a:lnTo>
                  <a:lnTo>
                    <a:pt x="11163" y="105867"/>
                  </a:lnTo>
                  <a:lnTo>
                    <a:pt x="15328" y="103670"/>
                  </a:lnTo>
                  <a:lnTo>
                    <a:pt x="16344" y="101638"/>
                  </a:lnTo>
                  <a:lnTo>
                    <a:pt x="16002" y="99606"/>
                  </a:lnTo>
                  <a:lnTo>
                    <a:pt x="14960" y="91871"/>
                  </a:lnTo>
                  <a:lnTo>
                    <a:pt x="14351" y="84086"/>
                  </a:lnTo>
                  <a:lnTo>
                    <a:pt x="14109" y="77000"/>
                  </a:lnTo>
                  <a:lnTo>
                    <a:pt x="14097" y="75476"/>
                  </a:lnTo>
                  <a:lnTo>
                    <a:pt x="14097" y="68719"/>
                  </a:lnTo>
                  <a:lnTo>
                    <a:pt x="14122" y="68338"/>
                  </a:lnTo>
                  <a:lnTo>
                    <a:pt x="14300" y="61290"/>
                  </a:lnTo>
                  <a:lnTo>
                    <a:pt x="14592" y="54940"/>
                  </a:lnTo>
                  <a:lnTo>
                    <a:pt x="14897" y="49542"/>
                  </a:lnTo>
                  <a:lnTo>
                    <a:pt x="15341" y="43472"/>
                  </a:lnTo>
                  <a:lnTo>
                    <a:pt x="15024" y="46837"/>
                  </a:lnTo>
                  <a:lnTo>
                    <a:pt x="15468" y="41821"/>
                  </a:lnTo>
                  <a:lnTo>
                    <a:pt x="15341" y="43472"/>
                  </a:lnTo>
                  <a:lnTo>
                    <a:pt x="16078" y="35496"/>
                  </a:lnTo>
                  <a:lnTo>
                    <a:pt x="16205" y="34213"/>
                  </a:lnTo>
                  <a:lnTo>
                    <a:pt x="17259" y="25387"/>
                  </a:lnTo>
                  <a:lnTo>
                    <a:pt x="18592" y="16598"/>
                  </a:lnTo>
                  <a:lnTo>
                    <a:pt x="20281" y="7874"/>
                  </a:lnTo>
                  <a:lnTo>
                    <a:pt x="20967" y="4749"/>
                  </a:lnTo>
                  <a:close/>
                </a:path>
                <a:path w="71755" h="107315">
                  <a:moveTo>
                    <a:pt x="71208" y="64973"/>
                  </a:moveTo>
                  <a:lnTo>
                    <a:pt x="70878" y="58521"/>
                  </a:lnTo>
                  <a:lnTo>
                    <a:pt x="70700" y="54978"/>
                  </a:lnTo>
                  <a:lnTo>
                    <a:pt x="70637" y="54317"/>
                  </a:lnTo>
                  <a:lnTo>
                    <a:pt x="68376" y="38836"/>
                  </a:lnTo>
                  <a:lnTo>
                    <a:pt x="69049" y="42811"/>
                  </a:lnTo>
                  <a:lnTo>
                    <a:pt x="68364" y="38811"/>
                  </a:lnTo>
                  <a:lnTo>
                    <a:pt x="67614" y="35013"/>
                  </a:lnTo>
                  <a:lnTo>
                    <a:pt x="67132" y="32562"/>
                  </a:lnTo>
                  <a:lnTo>
                    <a:pt x="66421" y="29705"/>
                  </a:lnTo>
                  <a:lnTo>
                    <a:pt x="65595" y="26314"/>
                  </a:lnTo>
                  <a:lnTo>
                    <a:pt x="63766" y="20548"/>
                  </a:lnTo>
                  <a:lnTo>
                    <a:pt x="63690" y="20281"/>
                  </a:lnTo>
                  <a:lnTo>
                    <a:pt x="62560" y="16675"/>
                  </a:lnTo>
                  <a:lnTo>
                    <a:pt x="61950" y="14706"/>
                  </a:lnTo>
                  <a:lnTo>
                    <a:pt x="61747" y="14033"/>
                  </a:lnTo>
                  <a:lnTo>
                    <a:pt x="58775" y="8191"/>
                  </a:lnTo>
                  <a:lnTo>
                    <a:pt x="52908" y="482"/>
                  </a:lnTo>
                  <a:lnTo>
                    <a:pt x="49263" y="0"/>
                  </a:lnTo>
                  <a:lnTo>
                    <a:pt x="44500" y="3619"/>
                  </a:lnTo>
                  <a:lnTo>
                    <a:pt x="43802" y="6654"/>
                  </a:lnTo>
                  <a:lnTo>
                    <a:pt x="47447" y="13906"/>
                  </a:lnTo>
                  <a:lnTo>
                    <a:pt x="49352" y="18910"/>
                  </a:lnTo>
                  <a:lnTo>
                    <a:pt x="49809" y="20548"/>
                  </a:lnTo>
                  <a:lnTo>
                    <a:pt x="51790" y="27622"/>
                  </a:lnTo>
                  <a:lnTo>
                    <a:pt x="52387" y="29730"/>
                  </a:lnTo>
                  <a:lnTo>
                    <a:pt x="53632" y="35509"/>
                  </a:lnTo>
                  <a:lnTo>
                    <a:pt x="53987" y="37604"/>
                  </a:lnTo>
                  <a:lnTo>
                    <a:pt x="55600" y="47142"/>
                  </a:lnTo>
                  <a:lnTo>
                    <a:pt x="56222" y="53009"/>
                  </a:lnTo>
                  <a:lnTo>
                    <a:pt x="56261" y="54952"/>
                  </a:lnTo>
                  <a:lnTo>
                    <a:pt x="56476" y="62928"/>
                  </a:lnTo>
                  <a:lnTo>
                    <a:pt x="47307" y="102768"/>
                  </a:lnTo>
                  <a:lnTo>
                    <a:pt x="48780" y="105498"/>
                  </a:lnTo>
                  <a:lnTo>
                    <a:pt x="53695" y="106946"/>
                  </a:lnTo>
                  <a:lnTo>
                    <a:pt x="56172" y="105841"/>
                  </a:lnTo>
                  <a:lnTo>
                    <a:pt x="57200" y="103657"/>
                  </a:lnTo>
                  <a:lnTo>
                    <a:pt x="70929" y="66065"/>
                  </a:lnTo>
                  <a:lnTo>
                    <a:pt x="71208" y="64973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3463671" y="2356840"/>
              <a:ext cx="1211452" cy="75915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3462735" y="5399785"/>
              <a:ext cx="345130" cy="16388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3969067" y="5398630"/>
              <a:ext cx="434776" cy="17580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4526712" y="5371972"/>
              <a:ext cx="161173" cy="219252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4337998" y="6198933"/>
              <a:ext cx="673117" cy="14506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2954743" y="1529194"/>
              <a:ext cx="371690" cy="185178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3393821" y="1542122"/>
              <a:ext cx="294798" cy="15452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5114450" y="6179997"/>
              <a:ext cx="619332" cy="31857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3762107" y="1508823"/>
              <a:ext cx="364820" cy="206489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4245622" y="1499184"/>
              <a:ext cx="455714" cy="227723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4828654" y="1485569"/>
              <a:ext cx="105410" cy="173355"/>
            </a:xfrm>
            <a:custGeom>
              <a:avLst/>
              <a:gdLst/>
              <a:ahLst/>
              <a:cxnLst/>
              <a:rect l="l" t="t" r="r" b="b"/>
              <a:pathLst>
                <a:path w="105410" h="173355">
                  <a:moveTo>
                    <a:pt x="57467" y="11518"/>
                  </a:moveTo>
                  <a:lnTo>
                    <a:pt x="55041" y="2628"/>
                  </a:lnTo>
                  <a:lnTo>
                    <a:pt x="50469" y="0"/>
                  </a:lnTo>
                  <a:lnTo>
                    <a:pt x="41287" y="2501"/>
                  </a:lnTo>
                  <a:lnTo>
                    <a:pt x="18199" y="34861"/>
                  </a:lnTo>
                  <a:lnTo>
                    <a:pt x="1282" y="71412"/>
                  </a:lnTo>
                  <a:lnTo>
                    <a:pt x="0" y="74460"/>
                  </a:lnTo>
                  <a:lnTo>
                    <a:pt x="1409" y="77978"/>
                  </a:lnTo>
                  <a:lnTo>
                    <a:pt x="7340" y="80492"/>
                  </a:lnTo>
                  <a:lnTo>
                    <a:pt x="10693" y="79286"/>
                  </a:lnTo>
                  <a:lnTo>
                    <a:pt x="12115" y="76479"/>
                  </a:lnTo>
                  <a:lnTo>
                    <a:pt x="18059" y="64998"/>
                  </a:lnTo>
                  <a:lnTo>
                    <a:pt x="37795" y="31521"/>
                  </a:lnTo>
                  <a:lnTo>
                    <a:pt x="47790" y="19189"/>
                  </a:lnTo>
                  <a:lnTo>
                    <a:pt x="49250" y="17614"/>
                  </a:lnTo>
                  <a:lnTo>
                    <a:pt x="54838" y="16090"/>
                  </a:lnTo>
                  <a:lnTo>
                    <a:pt x="57467" y="11518"/>
                  </a:lnTo>
                  <a:close/>
                </a:path>
                <a:path w="105410" h="173355">
                  <a:moveTo>
                    <a:pt x="105105" y="165201"/>
                  </a:moveTo>
                  <a:lnTo>
                    <a:pt x="102539" y="156362"/>
                  </a:lnTo>
                  <a:lnTo>
                    <a:pt x="97917" y="153809"/>
                  </a:lnTo>
                  <a:lnTo>
                    <a:pt x="89293" y="156311"/>
                  </a:lnTo>
                  <a:lnTo>
                    <a:pt x="84810" y="155651"/>
                  </a:lnTo>
                  <a:lnTo>
                    <a:pt x="82880" y="155003"/>
                  </a:lnTo>
                  <a:lnTo>
                    <a:pt x="78892" y="153657"/>
                  </a:lnTo>
                  <a:lnTo>
                    <a:pt x="76060" y="152692"/>
                  </a:lnTo>
                  <a:lnTo>
                    <a:pt x="73964" y="151980"/>
                  </a:lnTo>
                  <a:lnTo>
                    <a:pt x="67424" y="148958"/>
                  </a:lnTo>
                  <a:lnTo>
                    <a:pt x="57861" y="144030"/>
                  </a:lnTo>
                  <a:lnTo>
                    <a:pt x="53924" y="145288"/>
                  </a:lnTo>
                  <a:lnTo>
                    <a:pt x="51130" y="150698"/>
                  </a:lnTo>
                  <a:lnTo>
                    <a:pt x="51346" y="153365"/>
                  </a:lnTo>
                  <a:lnTo>
                    <a:pt x="52832" y="155359"/>
                  </a:lnTo>
                  <a:lnTo>
                    <a:pt x="57505" y="160858"/>
                  </a:lnTo>
                  <a:lnTo>
                    <a:pt x="62992" y="165582"/>
                  </a:lnTo>
                  <a:lnTo>
                    <a:pt x="69189" y="169227"/>
                  </a:lnTo>
                  <a:lnTo>
                    <a:pt x="70307" y="169595"/>
                  </a:lnTo>
                  <a:lnTo>
                    <a:pt x="75349" y="171335"/>
                  </a:lnTo>
                  <a:lnTo>
                    <a:pt x="76034" y="171500"/>
                  </a:lnTo>
                  <a:lnTo>
                    <a:pt x="77851" y="171881"/>
                  </a:lnTo>
                  <a:lnTo>
                    <a:pt x="80873" y="172516"/>
                  </a:lnTo>
                  <a:lnTo>
                    <a:pt x="83324" y="173024"/>
                  </a:lnTo>
                  <a:lnTo>
                    <a:pt x="90944" y="173189"/>
                  </a:lnTo>
                  <a:lnTo>
                    <a:pt x="102552" y="169824"/>
                  </a:lnTo>
                  <a:lnTo>
                    <a:pt x="105105" y="165201"/>
                  </a:lnTo>
                  <a:close/>
                </a:path>
              </a:pathLst>
            </a:custGeom>
            <a:solidFill>
              <a:srgbClr val="0346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5057711" y="1572412"/>
              <a:ext cx="190487" cy="11795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4764679" y="5344083"/>
              <a:ext cx="971669" cy="483450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4934" y="91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4934" y="2997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4934" y="50759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4934" y="715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4934" y="487178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94934" y="507960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94934" y="5287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4934" y="5495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94934" y="5703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4934" y="611869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94934" y="6326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94934" y="6534315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4">
                <a:moveTo>
                  <a:pt x="84074" y="12"/>
                </a:moveTo>
                <a:lnTo>
                  <a:pt x="0" y="12"/>
                </a:lnTo>
              </a:path>
              <a:path w="84454" h="63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94934" y="674215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94934" y="7157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94934" y="6949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94934" y="715779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94934" y="7365607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94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87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87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79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71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71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55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448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48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240199" y="341706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3238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32377" y="341706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032377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40893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408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785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785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2369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2162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2162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538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1538554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112293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122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291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291642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83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0" y="91960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0" y="207810"/>
                </a:moveTo>
                <a:lnTo>
                  <a:pt x="83832" y="207810"/>
                </a:lnTo>
                <a:lnTo>
                  <a:pt x="83832" y="0"/>
                </a:lnTo>
                <a:lnTo>
                  <a:pt x="0" y="0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2" name="object 562"/>
          <p:cNvGrpSpPr/>
          <p:nvPr/>
        </p:nvGrpSpPr>
        <p:grpSpPr>
          <a:xfrm>
            <a:off x="-3175" y="504405"/>
            <a:ext cx="90805" cy="629920"/>
            <a:chOff x="-3175" y="504405"/>
            <a:chExt cx="90805" cy="629920"/>
          </a:xfrm>
        </p:grpSpPr>
        <p:sp>
          <p:nvSpPr>
            <p:cNvPr id="563" name="object 563"/>
            <p:cNvSpPr/>
            <p:nvPr/>
          </p:nvSpPr>
          <p:spPr>
            <a:xfrm>
              <a:off x="0" y="507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0" y="715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0" y="923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6" name="object 566"/>
          <p:cNvSpPr/>
          <p:nvPr/>
        </p:nvSpPr>
        <p:spPr>
          <a:xfrm>
            <a:off x="0" y="1131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80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80">
                <a:moveTo>
                  <a:pt x="83832" y="207822"/>
                </a:moveTo>
                <a:lnTo>
                  <a:pt x="83832" y="0"/>
                </a:lnTo>
                <a:lnTo>
                  <a:pt x="0" y="0"/>
                </a:lnTo>
              </a:path>
              <a:path w="84455" h="208280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7" name="object 567"/>
          <p:cNvGrpSpPr/>
          <p:nvPr/>
        </p:nvGrpSpPr>
        <p:grpSpPr>
          <a:xfrm>
            <a:off x="-3175" y="1335696"/>
            <a:ext cx="90805" cy="2084705"/>
            <a:chOff x="-3175" y="1335696"/>
            <a:chExt cx="90805" cy="2084705"/>
          </a:xfrm>
        </p:grpSpPr>
        <p:sp>
          <p:nvSpPr>
            <p:cNvPr id="568" name="object 568"/>
            <p:cNvSpPr/>
            <p:nvPr/>
          </p:nvSpPr>
          <p:spPr>
            <a:xfrm>
              <a:off x="0" y="1338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80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0" y="1546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0" y="1754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0" y="1962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0" y="2170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0" y="2377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0" y="2585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0" y="2793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0" y="3001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0" y="3209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8" name="object 578"/>
          <p:cNvSpPr/>
          <p:nvPr/>
        </p:nvSpPr>
        <p:spPr>
          <a:xfrm>
            <a:off x="0" y="3417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83832" y="207822"/>
                </a:moveTo>
                <a:lnTo>
                  <a:pt x="83832" y="13"/>
                </a:lnTo>
                <a:lnTo>
                  <a:pt x="0" y="13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2401313" y="1309687"/>
            <a:ext cx="154904" cy="113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147727" y="917854"/>
            <a:ext cx="165279" cy="85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400316" y="896213"/>
            <a:ext cx="71755" cy="107314"/>
          </a:xfrm>
          <a:custGeom>
            <a:avLst/>
            <a:gdLst/>
            <a:ahLst/>
            <a:cxnLst/>
            <a:rect l="l" t="t" r="r" b="b"/>
            <a:pathLst>
              <a:path w="71754" h="107315">
                <a:moveTo>
                  <a:pt x="190" y="72174"/>
                </a:moveTo>
                <a:lnTo>
                  <a:pt x="139" y="68135"/>
                </a:lnTo>
                <a:lnTo>
                  <a:pt x="0" y="71958"/>
                </a:lnTo>
                <a:lnTo>
                  <a:pt x="190" y="72174"/>
                </a:lnTo>
                <a:close/>
              </a:path>
              <a:path w="71754" h="107315">
                <a:moveTo>
                  <a:pt x="317" y="64262"/>
                </a:moveTo>
                <a:lnTo>
                  <a:pt x="139" y="68135"/>
                </a:lnTo>
                <a:lnTo>
                  <a:pt x="317" y="64262"/>
                </a:lnTo>
                <a:close/>
              </a:path>
              <a:path w="71754" h="107315">
                <a:moveTo>
                  <a:pt x="20955" y="4762"/>
                </a:moveTo>
                <a:lnTo>
                  <a:pt x="18973" y="1676"/>
                </a:lnTo>
                <a:lnTo>
                  <a:pt x="12941" y="355"/>
                </a:lnTo>
                <a:lnTo>
                  <a:pt x="10033" y="2019"/>
                </a:lnTo>
                <a:lnTo>
                  <a:pt x="2413" y="38150"/>
                </a:lnTo>
                <a:lnTo>
                  <a:pt x="1993" y="41770"/>
                </a:lnTo>
                <a:lnTo>
                  <a:pt x="1625" y="45542"/>
                </a:lnTo>
                <a:lnTo>
                  <a:pt x="1282" y="49542"/>
                </a:lnTo>
                <a:lnTo>
                  <a:pt x="800" y="55740"/>
                </a:lnTo>
                <a:lnTo>
                  <a:pt x="444" y="61518"/>
                </a:lnTo>
                <a:lnTo>
                  <a:pt x="317" y="64262"/>
                </a:lnTo>
                <a:lnTo>
                  <a:pt x="190" y="72174"/>
                </a:lnTo>
                <a:lnTo>
                  <a:pt x="266" y="77012"/>
                </a:lnTo>
                <a:lnTo>
                  <a:pt x="11150" y="105879"/>
                </a:lnTo>
                <a:lnTo>
                  <a:pt x="15328" y="103670"/>
                </a:lnTo>
                <a:lnTo>
                  <a:pt x="16332" y="101650"/>
                </a:lnTo>
                <a:lnTo>
                  <a:pt x="15989" y="99606"/>
                </a:lnTo>
                <a:lnTo>
                  <a:pt x="14960" y="91871"/>
                </a:lnTo>
                <a:lnTo>
                  <a:pt x="14351" y="84099"/>
                </a:lnTo>
                <a:lnTo>
                  <a:pt x="14109" y="77012"/>
                </a:lnTo>
                <a:lnTo>
                  <a:pt x="14097" y="75488"/>
                </a:lnTo>
                <a:lnTo>
                  <a:pt x="14109" y="68516"/>
                </a:lnTo>
                <a:lnTo>
                  <a:pt x="13970" y="72466"/>
                </a:lnTo>
                <a:lnTo>
                  <a:pt x="14109" y="68453"/>
                </a:lnTo>
                <a:lnTo>
                  <a:pt x="14300" y="61290"/>
                </a:lnTo>
                <a:lnTo>
                  <a:pt x="14579" y="54952"/>
                </a:lnTo>
                <a:lnTo>
                  <a:pt x="14897" y="49542"/>
                </a:lnTo>
                <a:lnTo>
                  <a:pt x="15367" y="43205"/>
                </a:lnTo>
                <a:lnTo>
                  <a:pt x="15379" y="43078"/>
                </a:lnTo>
                <a:lnTo>
                  <a:pt x="20269" y="7899"/>
                </a:lnTo>
                <a:lnTo>
                  <a:pt x="20955" y="4762"/>
                </a:lnTo>
                <a:close/>
              </a:path>
              <a:path w="71754" h="107315">
                <a:moveTo>
                  <a:pt x="71208" y="64998"/>
                </a:moveTo>
                <a:lnTo>
                  <a:pt x="70866" y="58356"/>
                </a:lnTo>
                <a:lnTo>
                  <a:pt x="70700" y="54978"/>
                </a:lnTo>
                <a:lnTo>
                  <a:pt x="70650" y="54330"/>
                </a:lnTo>
                <a:lnTo>
                  <a:pt x="70497" y="51663"/>
                </a:lnTo>
                <a:lnTo>
                  <a:pt x="70434" y="51257"/>
                </a:lnTo>
                <a:lnTo>
                  <a:pt x="69964" y="47713"/>
                </a:lnTo>
                <a:lnTo>
                  <a:pt x="69621" y="45148"/>
                </a:lnTo>
                <a:lnTo>
                  <a:pt x="68376" y="38862"/>
                </a:lnTo>
                <a:lnTo>
                  <a:pt x="69049" y="42824"/>
                </a:lnTo>
                <a:lnTo>
                  <a:pt x="68364" y="38811"/>
                </a:lnTo>
                <a:lnTo>
                  <a:pt x="67614" y="35026"/>
                </a:lnTo>
                <a:lnTo>
                  <a:pt x="67132" y="32575"/>
                </a:lnTo>
                <a:lnTo>
                  <a:pt x="66421" y="29705"/>
                </a:lnTo>
                <a:lnTo>
                  <a:pt x="65582" y="26339"/>
                </a:lnTo>
                <a:lnTo>
                  <a:pt x="63741" y="20459"/>
                </a:lnTo>
                <a:lnTo>
                  <a:pt x="63677" y="20243"/>
                </a:lnTo>
                <a:lnTo>
                  <a:pt x="62560" y="16675"/>
                </a:lnTo>
                <a:lnTo>
                  <a:pt x="61937" y="14706"/>
                </a:lnTo>
                <a:lnTo>
                  <a:pt x="61734" y="14046"/>
                </a:lnTo>
                <a:lnTo>
                  <a:pt x="58762" y="8191"/>
                </a:lnTo>
                <a:lnTo>
                  <a:pt x="52895" y="495"/>
                </a:lnTo>
                <a:lnTo>
                  <a:pt x="49263" y="0"/>
                </a:lnTo>
                <a:lnTo>
                  <a:pt x="44500" y="3632"/>
                </a:lnTo>
                <a:lnTo>
                  <a:pt x="43802" y="6654"/>
                </a:lnTo>
                <a:lnTo>
                  <a:pt x="47434" y="13919"/>
                </a:lnTo>
                <a:lnTo>
                  <a:pt x="49352" y="18910"/>
                </a:lnTo>
                <a:lnTo>
                  <a:pt x="49809" y="20548"/>
                </a:lnTo>
                <a:lnTo>
                  <a:pt x="51790" y="27635"/>
                </a:lnTo>
                <a:lnTo>
                  <a:pt x="52374" y="29730"/>
                </a:lnTo>
                <a:lnTo>
                  <a:pt x="53632" y="35521"/>
                </a:lnTo>
                <a:lnTo>
                  <a:pt x="55257" y="45161"/>
                </a:lnTo>
                <a:lnTo>
                  <a:pt x="55600" y="47142"/>
                </a:lnTo>
                <a:lnTo>
                  <a:pt x="56210" y="53022"/>
                </a:lnTo>
                <a:lnTo>
                  <a:pt x="56261" y="54965"/>
                </a:lnTo>
                <a:lnTo>
                  <a:pt x="56476" y="62928"/>
                </a:lnTo>
                <a:lnTo>
                  <a:pt x="48056" y="100177"/>
                </a:lnTo>
                <a:lnTo>
                  <a:pt x="47294" y="102768"/>
                </a:lnTo>
                <a:lnTo>
                  <a:pt x="48780" y="105498"/>
                </a:lnTo>
                <a:lnTo>
                  <a:pt x="53695" y="106946"/>
                </a:lnTo>
                <a:lnTo>
                  <a:pt x="56159" y="105841"/>
                </a:lnTo>
                <a:lnTo>
                  <a:pt x="57188" y="103670"/>
                </a:lnTo>
                <a:lnTo>
                  <a:pt x="70929" y="66090"/>
                </a:lnTo>
                <a:lnTo>
                  <a:pt x="71208" y="64998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2697313" y="575449"/>
            <a:ext cx="673152" cy="145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4" name="object 604"/>
          <p:cNvGrpSpPr/>
          <p:nvPr/>
        </p:nvGrpSpPr>
        <p:grpSpPr>
          <a:xfrm>
            <a:off x="4551249" y="1137029"/>
            <a:ext cx="3705225" cy="3105785"/>
            <a:chOff x="328146" y="96994"/>
            <a:chExt cx="3705225" cy="3105785"/>
          </a:xfrm>
        </p:grpSpPr>
        <p:sp>
          <p:nvSpPr>
            <p:cNvPr id="605" name="object 605"/>
            <p:cNvSpPr/>
            <p:nvPr/>
          </p:nvSpPr>
          <p:spPr>
            <a:xfrm>
              <a:off x="3473803" y="556513"/>
              <a:ext cx="451169" cy="3185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28146" y="96994"/>
              <a:ext cx="3705119" cy="3105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7" name="object 607"/>
          <p:cNvSpPr/>
          <p:nvPr/>
        </p:nvSpPr>
        <p:spPr>
          <a:xfrm>
            <a:off x="8395875" y="3033687"/>
            <a:ext cx="62636" cy="5973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4332732" y="2066454"/>
            <a:ext cx="47692" cy="166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58955" y="3249383"/>
            <a:ext cx="108893" cy="190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5277477" y="4258351"/>
            <a:ext cx="754166" cy="106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1879752" y="3700741"/>
            <a:ext cx="124278" cy="657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6295750" y="4443895"/>
            <a:ext cx="1213840" cy="9599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3" name="object 613"/>
          <p:cNvGrpSpPr/>
          <p:nvPr/>
        </p:nvGrpSpPr>
        <p:grpSpPr>
          <a:xfrm>
            <a:off x="3778110" y="3282188"/>
            <a:ext cx="820419" cy="358775"/>
            <a:chOff x="3778110" y="3282188"/>
            <a:chExt cx="820419" cy="358775"/>
          </a:xfrm>
        </p:grpSpPr>
        <p:sp>
          <p:nvSpPr>
            <p:cNvPr id="614" name="object 614"/>
            <p:cNvSpPr/>
            <p:nvPr/>
          </p:nvSpPr>
          <p:spPr>
            <a:xfrm>
              <a:off x="3778110" y="3485375"/>
              <a:ext cx="158153" cy="15547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876393" y="3282188"/>
              <a:ext cx="721509" cy="3494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6" name="object 616"/>
          <p:cNvSpPr/>
          <p:nvPr/>
        </p:nvSpPr>
        <p:spPr>
          <a:xfrm>
            <a:off x="3892435" y="3766718"/>
            <a:ext cx="200685" cy="1355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2379784" y="4422656"/>
            <a:ext cx="660469" cy="7360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3997187" y="4477422"/>
            <a:ext cx="718781" cy="5628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3197749" y="4407978"/>
            <a:ext cx="659437" cy="72024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2931350" y="4127646"/>
            <a:ext cx="388927" cy="1150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1" name="object 621"/>
          <p:cNvGrpSpPr/>
          <p:nvPr/>
        </p:nvGrpSpPr>
        <p:grpSpPr>
          <a:xfrm>
            <a:off x="3755382" y="5687965"/>
            <a:ext cx="3044190" cy="1891030"/>
            <a:chOff x="100602" y="5228234"/>
            <a:chExt cx="3044190" cy="1891030"/>
          </a:xfrm>
        </p:grpSpPr>
        <p:sp>
          <p:nvSpPr>
            <p:cNvPr id="622" name="object 622"/>
            <p:cNvSpPr/>
            <p:nvPr/>
          </p:nvSpPr>
          <p:spPr>
            <a:xfrm>
              <a:off x="1753877" y="5926493"/>
              <a:ext cx="157573" cy="1024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100602" y="5228234"/>
              <a:ext cx="3043697" cy="189051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4" name="object 624"/>
          <p:cNvSpPr/>
          <p:nvPr/>
        </p:nvSpPr>
        <p:spPr>
          <a:xfrm>
            <a:off x="6902670" y="5918598"/>
            <a:ext cx="2468168" cy="12314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4934" y="91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4934" y="2997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4934" y="50759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4934" y="715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94934" y="923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4934" y="1338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934" y="113104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4934" y="1338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94934" y="1754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94934" y="196231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4934" y="2170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4934" y="2377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94934" y="2585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4934" y="279359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4934" y="3001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4934" y="3209226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0"/>
                </a:moveTo>
                <a:lnTo>
                  <a:pt x="0" y="0"/>
                </a:lnTo>
              </a:path>
              <a:path w="84454" h="635">
                <a:moveTo>
                  <a:pt x="0" y="12"/>
                </a:moveTo>
                <a:lnTo>
                  <a:pt x="84074" y="12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94934" y="3624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4934" y="3417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94934" y="3624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4934" y="4040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94934" y="424832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4934" y="4456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4934" y="4663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4934" y="487178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94934" y="507960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94934" y="5287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4934" y="5495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94934" y="5703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4934" y="591087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4934" y="611869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94934" y="6326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94934" y="6534315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4">
                <a:moveTo>
                  <a:pt x="84074" y="12"/>
                </a:moveTo>
                <a:lnTo>
                  <a:pt x="0" y="12"/>
                </a:lnTo>
              </a:path>
              <a:path w="84454" h="63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94934" y="674215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94934" y="7157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94934" y="6949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94934" y="715779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94934" y="7365607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94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5483936" y="0"/>
            <a:ext cx="6350" cy="92075"/>
            <a:chOff x="5483936" y="0"/>
            <a:chExt cx="6350" cy="92075"/>
          </a:xfrm>
        </p:grpSpPr>
        <p:sp>
          <p:nvSpPr>
            <p:cNvPr id="46" name="object 46"/>
            <p:cNvSpPr/>
            <p:nvPr/>
          </p:nvSpPr>
          <p:spPr>
            <a:xfrm>
              <a:off x="5487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87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5279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71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071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63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55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448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48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3238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4029202" y="4452962"/>
            <a:ext cx="214629" cy="1461135"/>
            <a:chOff x="4029202" y="4452962"/>
            <a:chExt cx="214629" cy="1461135"/>
          </a:xfrm>
        </p:grpSpPr>
        <p:sp>
          <p:nvSpPr>
            <p:cNvPr id="137" name="object 137"/>
            <p:cNvSpPr/>
            <p:nvPr/>
          </p:nvSpPr>
          <p:spPr>
            <a:xfrm>
              <a:off x="4032377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032377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032377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032377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032377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032377" y="5495238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032377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/>
          <p:nvPr/>
        </p:nvSpPr>
        <p:spPr>
          <a:xfrm>
            <a:off x="4032377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7" name="object 157"/>
          <p:cNvGrpSpPr/>
          <p:nvPr/>
        </p:nvGrpSpPr>
        <p:grpSpPr>
          <a:xfrm>
            <a:off x="3821391" y="4452962"/>
            <a:ext cx="214629" cy="1461135"/>
            <a:chOff x="3821391" y="4452962"/>
            <a:chExt cx="214629" cy="1461135"/>
          </a:xfrm>
        </p:grpSpPr>
        <p:sp>
          <p:nvSpPr>
            <p:cNvPr id="158" name="object 158"/>
            <p:cNvSpPr/>
            <p:nvPr/>
          </p:nvSpPr>
          <p:spPr>
            <a:xfrm>
              <a:off x="3824566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824566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824566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824566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824566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824566" y="5495238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824566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5" name="object 165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8" name="object 178"/>
          <p:cNvGrpSpPr/>
          <p:nvPr/>
        </p:nvGrpSpPr>
        <p:grpSpPr>
          <a:xfrm>
            <a:off x="3613568" y="4452962"/>
            <a:ext cx="214629" cy="1461135"/>
            <a:chOff x="3613568" y="4452962"/>
            <a:chExt cx="214629" cy="1461135"/>
          </a:xfrm>
        </p:grpSpPr>
        <p:sp>
          <p:nvSpPr>
            <p:cNvPr id="179" name="object 179"/>
            <p:cNvSpPr/>
            <p:nvPr/>
          </p:nvSpPr>
          <p:spPr>
            <a:xfrm>
              <a:off x="3616743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616743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616743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616743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616743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616743" y="5495238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616743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6" name="object 186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40893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9" name="object 199"/>
          <p:cNvGrpSpPr/>
          <p:nvPr/>
        </p:nvGrpSpPr>
        <p:grpSpPr>
          <a:xfrm>
            <a:off x="3405746" y="4452962"/>
            <a:ext cx="214629" cy="1461135"/>
            <a:chOff x="3405746" y="4452962"/>
            <a:chExt cx="214629" cy="1461135"/>
          </a:xfrm>
        </p:grpSpPr>
        <p:sp>
          <p:nvSpPr>
            <p:cNvPr id="200" name="object 200"/>
            <p:cNvSpPr/>
            <p:nvPr/>
          </p:nvSpPr>
          <p:spPr>
            <a:xfrm>
              <a:off x="3408921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408921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408921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408921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408921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408921" y="5495238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408921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7" name="object 207"/>
          <p:cNvSpPr/>
          <p:nvPr/>
        </p:nvSpPr>
        <p:spPr>
          <a:xfrm>
            <a:off x="3408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0" name="object 220"/>
          <p:cNvGrpSpPr/>
          <p:nvPr/>
        </p:nvGrpSpPr>
        <p:grpSpPr>
          <a:xfrm>
            <a:off x="3197936" y="4452962"/>
            <a:ext cx="214629" cy="1461135"/>
            <a:chOff x="3197936" y="4452962"/>
            <a:chExt cx="214629" cy="1461135"/>
          </a:xfrm>
        </p:grpSpPr>
        <p:sp>
          <p:nvSpPr>
            <p:cNvPr id="221" name="object 221"/>
            <p:cNvSpPr/>
            <p:nvPr/>
          </p:nvSpPr>
          <p:spPr>
            <a:xfrm>
              <a:off x="3201111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201111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201111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201111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201111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201111" y="5495238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201111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8" name="object 228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1" name="object 241"/>
          <p:cNvGrpSpPr/>
          <p:nvPr/>
        </p:nvGrpSpPr>
        <p:grpSpPr>
          <a:xfrm>
            <a:off x="2990113" y="4452962"/>
            <a:ext cx="214629" cy="1461135"/>
            <a:chOff x="2990113" y="4452962"/>
            <a:chExt cx="214629" cy="1461135"/>
          </a:xfrm>
        </p:grpSpPr>
        <p:sp>
          <p:nvSpPr>
            <p:cNvPr id="242" name="object 242"/>
            <p:cNvSpPr/>
            <p:nvPr/>
          </p:nvSpPr>
          <p:spPr>
            <a:xfrm>
              <a:off x="2993288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993288" y="4663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993288" y="4871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993288" y="507960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993288" y="5287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993288" y="5495238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993288" y="5703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9" name="object 249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2785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785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2369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2162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2162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7" name="object 327"/>
          <p:cNvGrpSpPr/>
          <p:nvPr/>
        </p:nvGrpSpPr>
        <p:grpSpPr>
          <a:xfrm>
            <a:off x="1535379" y="0"/>
            <a:ext cx="6985" cy="92075"/>
            <a:chOff x="1535379" y="0"/>
            <a:chExt cx="6985" cy="92075"/>
          </a:xfrm>
        </p:grpSpPr>
        <p:sp>
          <p:nvSpPr>
            <p:cNvPr id="328" name="object 328"/>
            <p:cNvSpPr/>
            <p:nvPr/>
          </p:nvSpPr>
          <p:spPr>
            <a:xfrm>
              <a:off x="1538566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538554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4" h="92075">
                  <a:moveTo>
                    <a:pt x="0" y="0"/>
                  </a:moveTo>
                  <a:lnTo>
                    <a:pt x="0" y="91960"/>
                  </a:lnTo>
                </a:path>
                <a:path w="634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0" name="object 330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330744" y="175450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12293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122921" y="175450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122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915111" y="175450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07288" y="175450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99465" y="175450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5" name="object 345"/>
          <p:cNvGrpSpPr/>
          <p:nvPr/>
        </p:nvGrpSpPr>
        <p:grpSpPr>
          <a:xfrm>
            <a:off x="288467" y="0"/>
            <a:ext cx="6985" cy="92075"/>
            <a:chOff x="288467" y="0"/>
            <a:chExt cx="6985" cy="92075"/>
          </a:xfrm>
        </p:grpSpPr>
        <p:sp>
          <p:nvSpPr>
            <p:cNvPr id="346" name="object 346"/>
            <p:cNvSpPr/>
            <p:nvPr/>
          </p:nvSpPr>
          <p:spPr>
            <a:xfrm>
              <a:off x="291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91642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8" name="object 348"/>
          <p:cNvSpPr/>
          <p:nvPr/>
        </p:nvSpPr>
        <p:spPr>
          <a:xfrm>
            <a:off x="83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0" y="91960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0" y="207810"/>
                </a:moveTo>
                <a:lnTo>
                  <a:pt x="83832" y="207810"/>
                </a:lnTo>
                <a:lnTo>
                  <a:pt x="83832" y="0"/>
                </a:lnTo>
                <a:lnTo>
                  <a:pt x="0" y="0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0" name="object 350"/>
          <p:cNvGrpSpPr/>
          <p:nvPr/>
        </p:nvGrpSpPr>
        <p:grpSpPr>
          <a:xfrm>
            <a:off x="-3175" y="504405"/>
            <a:ext cx="90805" cy="629920"/>
            <a:chOff x="-3175" y="504405"/>
            <a:chExt cx="90805" cy="629920"/>
          </a:xfrm>
        </p:grpSpPr>
        <p:sp>
          <p:nvSpPr>
            <p:cNvPr id="351" name="object 351"/>
            <p:cNvSpPr/>
            <p:nvPr/>
          </p:nvSpPr>
          <p:spPr>
            <a:xfrm>
              <a:off x="0" y="507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0" y="715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0" y="923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4" name="object 354"/>
          <p:cNvSpPr/>
          <p:nvPr/>
        </p:nvSpPr>
        <p:spPr>
          <a:xfrm>
            <a:off x="0" y="1131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80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80">
                <a:moveTo>
                  <a:pt x="83832" y="207822"/>
                </a:moveTo>
                <a:lnTo>
                  <a:pt x="83832" y="0"/>
                </a:lnTo>
                <a:lnTo>
                  <a:pt x="0" y="0"/>
                </a:lnTo>
              </a:path>
              <a:path w="84455" h="208280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5" name="object 355"/>
          <p:cNvGrpSpPr/>
          <p:nvPr/>
        </p:nvGrpSpPr>
        <p:grpSpPr>
          <a:xfrm>
            <a:off x="-3175" y="1335696"/>
            <a:ext cx="90805" cy="2084705"/>
            <a:chOff x="-3175" y="1335696"/>
            <a:chExt cx="90805" cy="2084705"/>
          </a:xfrm>
        </p:grpSpPr>
        <p:sp>
          <p:nvSpPr>
            <p:cNvPr id="356" name="object 356"/>
            <p:cNvSpPr/>
            <p:nvPr/>
          </p:nvSpPr>
          <p:spPr>
            <a:xfrm>
              <a:off x="0" y="1338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80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0" y="1546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0" y="1754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0" y="1962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0" y="2170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0" y="2377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0" y="2585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0" y="2793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0" y="3001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0" y="3209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6" name="object 366"/>
          <p:cNvSpPr/>
          <p:nvPr/>
        </p:nvSpPr>
        <p:spPr>
          <a:xfrm>
            <a:off x="0" y="3417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83832" y="207822"/>
                </a:moveTo>
                <a:lnTo>
                  <a:pt x="83832" y="13"/>
                </a:lnTo>
                <a:lnTo>
                  <a:pt x="0" y="13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2037" y="83362"/>
            <a:ext cx="164697" cy="15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426072" y="87375"/>
            <a:ext cx="612241" cy="178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203200" y="143205"/>
            <a:ext cx="139496" cy="1009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1601990" y="99783"/>
            <a:ext cx="326453" cy="1663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2044103" y="122885"/>
            <a:ext cx="338982" cy="1290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28977" y="495083"/>
            <a:ext cx="96921" cy="1562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367585" y="475525"/>
            <a:ext cx="567447" cy="2085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1148679" y="523493"/>
            <a:ext cx="103473" cy="955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1542005" y="471830"/>
            <a:ext cx="433213" cy="1813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2253386" y="467905"/>
            <a:ext cx="267576" cy="1398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2688158" y="467105"/>
            <a:ext cx="552361" cy="1264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9" name="object 399"/>
          <p:cNvGrpSpPr/>
          <p:nvPr/>
        </p:nvGrpSpPr>
        <p:grpSpPr>
          <a:xfrm>
            <a:off x="1696862" y="467105"/>
            <a:ext cx="4048039" cy="2297569"/>
            <a:chOff x="1623110" y="141414"/>
            <a:chExt cx="4048039" cy="2297569"/>
          </a:xfrm>
        </p:grpSpPr>
        <p:sp>
          <p:nvSpPr>
            <p:cNvPr id="400" name="object 400"/>
            <p:cNvSpPr/>
            <p:nvPr/>
          </p:nvSpPr>
          <p:spPr>
            <a:xfrm>
              <a:off x="5019014" y="246379"/>
              <a:ext cx="250342" cy="14350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623110" y="141414"/>
              <a:ext cx="4048039" cy="229756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2" name="object 402"/>
          <p:cNvSpPr/>
          <p:nvPr/>
        </p:nvSpPr>
        <p:spPr>
          <a:xfrm>
            <a:off x="88703" y="1456296"/>
            <a:ext cx="165971" cy="1612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369792" y="1454149"/>
            <a:ext cx="161717" cy="2133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612206" y="1465452"/>
            <a:ext cx="99612" cy="1581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17500" y="1434134"/>
            <a:ext cx="193069" cy="1554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1143971" y="1365910"/>
            <a:ext cx="870773" cy="28980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1624786" y="1803958"/>
            <a:ext cx="135639" cy="919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1856117" y="1736902"/>
            <a:ext cx="191668" cy="1721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391348" y="1732254"/>
            <a:ext cx="1154743" cy="2820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72178" y="2139689"/>
            <a:ext cx="518483" cy="1433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1013002" y="2108415"/>
            <a:ext cx="226664" cy="2199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52613" y="3053791"/>
            <a:ext cx="173707" cy="1524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379823" y="3028899"/>
            <a:ext cx="771014" cy="2262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1270253" y="3057067"/>
            <a:ext cx="199390" cy="1714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1636981" y="3100425"/>
            <a:ext cx="291208" cy="13075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2165045" y="3095015"/>
            <a:ext cx="196100" cy="14286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2483476" y="3062655"/>
            <a:ext cx="186229" cy="1554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8" name="object 418"/>
          <p:cNvGrpSpPr/>
          <p:nvPr/>
        </p:nvGrpSpPr>
        <p:grpSpPr>
          <a:xfrm>
            <a:off x="2720428" y="2464015"/>
            <a:ext cx="2917825" cy="1909445"/>
            <a:chOff x="2720428" y="2464015"/>
            <a:chExt cx="2917825" cy="1909445"/>
          </a:xfrm>
        </p:grpSpPr>
        <p:sp>
          <p:nvSpPr>
            <p:cNvPr id="419" name="object 419"/>
            <p:cNvSpPr/>
            <p:nvPr/>
          </p:nvSpPr>
          <p:spPr>
            <a:xfrm>
              <a:off x="4806137" y="3943464"/>
              <a:ext cx="249300" cy="13588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2720428" y="2464015"/>
              <a:ext cx="2917621" cy="190907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1" name="object 421"/>
          <p:cNvSpPr/>
          <p:nvPr/>
        </p:nvSpPr>
        <p:spPr>
          <a:xfrm>
            <a:off x="2839948" y="4431753"/>
            <a:ext cx="1524749" cy="158716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2" name="object 422"/>
          <p:cNvSpPr/>
          <p:nvPr/>
        </p:nvSpPr>
        <p:spPr>
          <a:xfrm>
            <a:off x="2656789" y="4957483"/>
            <a:ext cx="83616" cy="10581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277402" y="5379046"/>
            <a:ext cx="292954" cy="16891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471809" y="5037251"/>
            <a:ext cx="91224" cy="50159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634801" y="5184673"/>
            <a:ext cx="71805" cy="1955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4934" y="91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4934" y="2997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4934" y="50759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4934" y="715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94934" y="923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4934" y="1338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4934" y="113104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4934" y="1338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94934" y="1546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94934" y="1754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94934" y="196231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4934" y="2170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4934" y="2377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94934" y="2585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4934" y="279359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94934" y="3001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4934" y="3209226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0"/>
                </a:moveTo>
                <a:lnTo>
                  <a:pt x="0" y="0"/>
                </a:lnTo>
              </a:path>
              <a:path w="84454" h="635">
                <a:moveTo>
                  <a:pt x="0" y="12"/>
                </a:moveTo>
                <a:lnTo>
                  <a:pt x="84074" y="12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94934" y="362485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94934" y="3417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94934" y="362487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4934" y="383268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4934" y="4040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94934" y="424832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4934" y="4456138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4934" y="4663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4934" y="4871784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94934" y="507960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94934" y="528741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4934" y="5495239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94934" y="5703049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5">
                <a:moveTo>
                  <a:pt x="84074" y="12"/>
                </a:moveTo>
                <a:lnTo>
                  <a:pt x="0" y="12"/>
                </a:lnTo>
              </a:path>
              <a:path w="84454" h="635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4934" y="5910872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4934" y="611869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94934" y="6326505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94934" y="6534315"/>
            <a:ext cx="84455" cy="635"/>
          </a:xfrm>
          <a:custGeom>
            <a:avLst/>
            <a:gdLst/>
            <a:ahLst/>
            <a:cxnLst/>
            <a:rect l="l" t="t" r="r" b="b"/>
            <a:pathLst>
              <a:path w="84454" h="634">
                <a:moveTo>
                  <a:pt x="84074" y="12"/>
                </a:moveTo>
                <a:lnTo>
                  <a:pt x="0" y="12"/>
                </a:lnTo>
              </a:path>
              <a:path w="84454" h="63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94934" y="674215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94934" y="7157783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94934" y="6949961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94934" y="7157796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94934" y="7365607"/>
            <a:ext cx="84455" cy="0"/>
          </a:xfrm>
          <a:custGeom>
            <a:avLst/>
            <a:gdLst/>
            <a:ahLst/>
            <a:cxnLst/>
            <a:rect l="l" t="t" r="r" b="b"/>
            <a:pathLst>
              <a:path w="84454">
                <a:moveTo>
                  <a:pt x="84074" y="0"/>
                </a:moveTo>
                <a:lnTo>
                  <a:pt x="0" y="0"/>
                </a:lnTo>
              </a:path>
              <a:path w="84454">
                <a:moveTo>
                  <a:pt x="0" y="0"/>
                </a:moveTo>
                <a:lnTo>
                  <a:pt x="8407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94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5483936" y="0"/>
            <a:ext cx="6350" cy="92075"/>
            <a:chOff x="5483936" y="0"/>
            <a:chExt cx="6350" cy="92075"/>
          </a:xfrm>
        </p:grpSpPr>
        <p:sp>
          <p:nvSpPr>
            <p:cNvPr id="46" name="object 46"/>
            <p:cNvSpPr/>
            <p:nvPr/>
          </p:nvSpPr>
          <p:spPr>
            <a:xfrm>
              <a:off x="5487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87111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5279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5068290" y="0"/>
            <a:ext cx="6985" cy="92075"/>
            <a:chOff x="5068290" y="0"/>
            <a:chExt cx="6985" cy="92075"/>
          </a:xfrm>
        </p:grpSpPr>
        <p:sp>
          <p:nvSpPr>
            <p:cNvPr id="50" name="object 50"/>
            <p:cNvSpPr/>
            <p:nvPr/>
          </p:nvSpPr>
          <p:spPr>
            <a:xfrm>
              <a:off x="5071478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71465" y="0"/>
              <a:ext cx="635" cy="92075"/>
            </a:xfrm>
            <a:custGeom>
              <a:avLst/>
              <a:gdLst/>
              <a:ahLst/>
              <a:cxnLst/>
              <a:rect l="l" t="t" r="r" b="b"/>
              <a:pathLst>
                <a:path w="635" h="92075">
                  <a:moveTo>
                    <a:pt x="0" y="0"/>
                  </a:moveTo>
                  <a:lnTo>
                    <a:pt x="0" y="91960"/>
                  </a:lnTo>
                </a:path>
                <a:path w="635" h="92075">
                  <a:moveTo>
                    <a:pt x="12" y="91960"/>
                  </a:moveTo>
                  <a:lnTo>
                    <a:pt x="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4860480" y="0"/>
            <a:ext cx="6350" cy="92075"/>
            <a:chOff x="4860480" y="0"/>
            <a:chExt cx="6350" cy="92075"/>
          </a:xfrm>
        </p:grpSpPr>
        <p:sp>
          <p:nvSpPr>
            <p:cNvPr id="53" name="object 53"/>
            <p:cNvSpPr/>
            <p:nvPr/>
          </p:nvSpPr>
          <p:spPr>
            <a:xfrm>
              <a:off x="4863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63655" y="0"/>
              <a:ext cx="0" cy="92075"/>
            </a:xfrm>
            <a:custGeom>
              <a:avLst/>
              <a:gdLst/>
              <a:ahLst/>
              <a:cxnLst/>
              <a:rect l="l" t="t" r="r" b="b"/>
              <a:pathLst>
                <a:path h="92075">
                  <a:moveTo>
                    <a:pt x="0" y="0"/>
                  </a:moveTo>
                  <a:lnTo>
                    <a:pt x="0" y="91960"/>
                  </a:lnTo>
                </a:path>
                <a:path h="92075">
                  <a:moveTo>
                    <a:pt x="0" y="9196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4655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48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4444834" y="504418"/>
            <a:ext cx="214629" cy="838200"/>
            <a:chOff x="4444834" y="504418"/>
            <a:chExt cx="214629" cy="838200"/>
          </a:xfrm>
        </p:grpSpPr>
        <p:sp>
          <p:nvSpPr>
            <p:cNvPr id="58" name="object 58"/>
            <p:cNvSpPr/>
            <p:nvPr/>
          </p:nvSpPr>
          <p:spPr>
            <a:xfrm>
              <a:off x="4448009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48009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48009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448009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4444834" y="2166962"/>
            <a:ext cx="214629" cy="629920"/>
            <a:chOff x="4444834" y="2166962"/>
            <a:chExt cx="214629" cy="629920"/>
          </a:xfrm>
        </p:grpSpPr>
        <p:sp>
          <p:nvSpPr>
            <p:cNvPr id="63" name="object 63"/>
            <p:cNvSpPr/>
            <p:nvPr/>
          </p:nvSpPr>
          <p:spPr>
            <a:xfrm>
              <a:off x="4448009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448009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448009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4448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4237024" y="504418"/>
            <a:ext cx="214629" cy="838200"/>
            <a:chOff x="4237024" y="504418"/>
            <a:chExt cx="214629" cy="838200"/>
          </a:xfrm>
        </p:grpSpPr>
        <p:sp>
          <p:nvSpPr>
            <p:cNvPr id="69" name="object 69"/>
            <p:cNvSpPr/>
            <p:nvPr/>
          </p:nvSpPr>
          <p:spPr>
            <a:xfrm>
              <a:off x="4240199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240199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240199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240199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4237024" y="2166962"/>
            <a:ext cx="214629" cy="838200"/>
            <a:chOff x="4237024" y="2166962"/>
            <a:chExt cx="214629" cy="838200"/>
          </a:xfrm>
        </p:grpSpPr>
        <p:sp>
          <p:nvSpPr>
            <p:cNvPr id="74" name="object 74"/>
            <p:cNvSpPr/>
            <p:nvPr/>
          </p:nvSpPr>
          <p:spPr>
            <a:xfrm>
              <a:off x="4240199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240199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240199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240199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/>
          <p:nvPr/>
        </p:nvSpPr>
        <p:spPr>
          <a:xfrm>
            <a:off x="4240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3238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4029202" y="504418"/>
            <a:ext cx="214629" cy="838200"/>
            <a:chOff x="4029202" y="504418"/>
            <a:chExt cx="214629" cy="838200"/>
          </a:xfrm>
        </p:grpSpPr>
        <p:sp>
          <p:nvSpPr>
            <p:cNvPr id="81" name="object 81"/>
            <p:cNvSpPr/>
            <p:nvPr/>
          </p:nvSpPr>
          <p:spPr>
            <a:xfrm>
              <a:off x="4032377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32377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032377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032377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4029202" y="2166962"/>
            <a:ext cx="214629" cy="838200"/>
            <a:chOff x="4029202" y="2166962"/>
            <a:chExt cx="214629" cy="838200"/>
          </a:xfrm>
        </p:grpSpPr>
        <p:sp>
          <p:nvSpPr>
            <p:cNvPr id="86" name="object 86"/>
            <p:cNvSpPr/>
            <p:nvPr/>
          </p:nvSpPr>
          <p:spPr>
            <a:xfrm>
              <a:off x="4032377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032377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032377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032377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4032377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3821391" y="504418"/>
            <a:ext cx="214629" cy="838200"/>
            <a:chOff x="3821391" y="504418"/>
            <a:chExt cx="214629" cy="838200"/>
          </a:xfrm>
        </p:grpSpPr>
        <p:sp>
          <p:nvSpPr>
            <p:cNvPr id="93" name="object 93"/>
            <p:cNvSpPr/>
            <p:nvPr/>
          </p:nvSpPr>
          <p:spPr>
            <a:xfrm>
              <a:off x="3824566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824566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824566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824566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/>
          <p:nvPr/>
        </p:nvSpPr>
        <p:spPr>
          <a:xfrm>
            <a:off x="3824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3613568" y="504418"/>
            <a:ext cx="214629" cy="838200"/>
            <a:chOff x="3613568" y="504418"/>
            <a:chExt cx="214629" cy="838200"/>
          </a:xfrm>
        </p:grpSpPr>
        <p:sp>
          <p:nvSpPr>
            <p:cNvPr id="100" name="object 100"/>
            <p:cNvSpPr/>
            <p:nvPr/>
          </p:nvSpPr>
          <p:spPr>
            <a:xfrm>
              <a:off x="3616743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616743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616743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616743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361674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40893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3405746" y="504418"/>
            <a:ext cx="214629" cy="838200"/>
            <a:chOff x="3405746" y="504418"/>
            <a:chExt cx="214629" cy="838200"/>
          </a:xfrm>
        </p:grpSpPr>
        <p:sp>
          <p:nvSpPr>
            <p:cNvPr id="107" name="object 107"/>
            <p:cNvSpPr/>
            <p:nvPr/>
          </p:nvSpPr>
          <p:spPr>
            <a:xfrm>
              <a:off x="3408921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408921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408921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40892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3408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3" name="object 113"/>
          <p:cNvGrpSpPr/>
          <p:nvPr/>
        </p:nvGrpSpPr>
        <p:grpSpPr>
          <a:xfrm>
            <a:off x="3197936" y="504418"/>
            <a:ext cx="214629" cy="838200"/>
            <a:chOff x="3197936" y="504418"/>
            <a:chExt cx="214629" cy="838200"/>
          </a:xfrm>
        </p:grpSpPr>
        <p:sp>
          <p:nvSpPr>
            <p:cNvPr id="114" name="object 114"/>
            <p:cNvSpPr/>
            <p:nvPr/>
          </p:nvSpPr>
          <p:spPr>
            <a:xfrm>
              <a:off x="3201111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201111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201111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201111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/>
          <p:nvPr/>
        </p:nvSpPr>
        <p:spPr>
          <a:xfrm>
            <a:off x="3201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0" name="object 120"/>
          <p:cNvGrpSpPr/>
          <p:nvPr/>
        </p:nvGrpSpPr>
        <p:grpSpPr>
          <a:xfrm>
            <a:off x="2990113" y="504418"/>
            <a:ext cx="214629" cy="838200"/>
            <a:chOff x="2990113" y="504418"/>
            <a:chExt cx="214629" cy="838200"/>
          </a:xfrm>
        </p:grpSpPr>
        <p:sp>
          <p:nvSpPr>
            <p:cNvPr id="121" name="object 121"/>
            <p:cNvSpPr/>
            <p:nvPr/>
          </p:nvSpPr>
          <p:spPr>
            <a:xfrm>
              <a:off x="2993288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993288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993288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993288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2990113" y="2166962"/>
            <a:ext cx="214629" cy="2500630"/>
            <a:chOff x="2990113" y="2166962"/>
            <a:chExt cx="214629" cy="2500630"/>
          </a:xfrm>
        </p:grpSpPr>
        <p:sp>
          <p:nvSpPr>
            <p:cNvPr id="126" name="object 126"/>
            <p:cNvSpPr/>
            <p:nvPr/>
          </p:nvSpPr>
          <p:spPr>
            <a:xfrm>
              <a:off x="2993288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993288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993288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993288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993288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993288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993288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993288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993288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993288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993288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993288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/>
          <p:nvPr/>
        </p:nvSpPr>
        <p:spPr>
          <a:xfrm>
            <a:off x="2993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78547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0" name="object 140"/>
          <p:cNvGrpSpPr/>
          <p:nvPr/>
        </p:nvGrpSpPr>
        <p:grpSpPr>
          <a:xfrm>
            <a:off x="2782290" y="504418"/>
            <a:ext cx="214629" cy="838200"/>
            <a:chOff x="2782290" y="504418"/>
            <a:chExt cx="214629" cy="838200"/>
          </a:xfrm>
        </p:grpSpPr>
        <p:sp>
          <p:nvSpPr>
            <p:cNvPr id="141" name="object 141"/>
            <p:cNvSpPr/>
            <p:nvPr/>
          </p:nvSpPr>
          <p:spPr>
            <a:xfrm>
              <a:off x="2785465" y="507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785465" y="715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785465" y="92323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785465" y="113104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2782290" y="2166962"/>
            <a:ext cx="214629" cy="2500630"/>
            <a:chOff x="2782290" y="2166962"/>
            <a:chExt cx="214629" cy="2500630"/>
          </a:xfrm>
        </p:grpSpPr>
        <p:sp>
          <p:nvSpPr>
            <p:cNvPr id="146" name="object 146"/>
            <p:cNvSpPr/>
            <p:nvPr/>
          </p:nvSpPr>
          <p:spPr>
            <a:xfrm>
              <a:off x="278546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78546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78546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785465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785465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78546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785465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78546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785465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78546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78546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785465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" name="object 158"/>
          <p:cNvSpPr/>
          <p:nvPr/>
        </p:nvSpPr>
        <p:spPr>
          <a:xfrm>
            <a:off x="2785465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0" name="object 160"/>
          <p:cNvGrpSpPr/>
          <p:nvPr/>
        </p:nvGrpSpPr>
        <p:grpSpPr>
          <a:xfrm>
            <a:off x="2574480" y="2166962"/>
            <a:ext cx="214629" cy="2500630"/>
            <a:chOff x="2574480" y="2166962"/>
            <a:chExt cx="214629" cy="2500630"/>
          </a:xfrm>
        </p:grpSpPr>
        <p:sp>
          <p:nvSpPr>
            <p:cNvPr id="161" name="object 161"/>
            <p:cNvSpPr/>
            <p:nvPr/>
          </p:nvSpPr>
          <p:spPr>
            <a:xfrm>
              <a:off x="257765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57765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57765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577655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577655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57765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577655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57765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577655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57765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57765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577655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/>
          <p:nvPr/>
        </p:nvSpPr>
        <p:spPr>
          <a:xfrm>
            <a:off x="2577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4" name="object 174"/>
          <p:cNvGrpSpPr/>
          <p:nvPr/>
        </p:nvGrpSpPr>
        <p:grpSpPr>
          <a:xfrm>
            <a:off x="2366657" y="2166962"/>
            <a:ext cx="214629" cy="2500630"/>
            <a:chOff x="2366657" y="2166962"/>
            <a:chExt cx="214629" cy="2500630"/>
          </a:xfrm>
        </p:grpSpPr>
        <p:sp>
          <p:nvSpPr>
            <p:cNvPr id="175" name="object 175"/>
            <p:cNvSpPr/>
            <p:nvPr/>
          </p:nvSpPr>
          <p:spPr>
            <a:xfrm>
              <a:off x="2369832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369832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369832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369832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369832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36983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369832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369832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369832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369832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369832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369832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187"/>
          <p:cNvSpPr/>
          <p:nvPr/>
        </p:nvSpPr>
        <p:spPr>
          <a:xfrm>
            <a:off x="2369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16202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9" name="object 189"/>
          <p:cNvGrpSpPr/>
          <p:nvPr/>
        </p:nvGrpSpPr>
        <p:grpSpPr>
          <a:xfrm>
            <a:off x="2158834" y="2166962"/>
            <a:ext cx="214629" cy="2500630"/>
            <a:chOff x="2158834" y="2166962"/>
            <a:chExt cx="214629" cy="2500630"/>
          </a:xfrm>
        </p:grpSpPr>
        <p:sp>
          <p:nvSpPr>
            <p:cNvPr id="190" name="object 190"/>
            <p:cNvSpPr/>
            <p:nvPr/>
          </p:nvSpPr>
          <p:spPr>
            <a:xfrm>
              <a:off x="2162009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162009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162009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162009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162009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162009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162009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162009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162009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162009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162009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162009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2" name="object 202"/>
          <p:cNvSpPr/>
          <p:nvPr/>
        </p:nvSpPr>
        <p:spPr>
          <a:xfrm>
            <a:off x="2162009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4" name="object 204"/>
          <p:cNvGrpSpPr/>
          <p:nvPr/>
        </p:nvGrpSpPr>
        <p:grpSpPr>
          <a:xfrm>
            <a:off x="1951024" y="2166962"/>
            <a:ext cx="214629" cy="2500630"/>
            <a:chOff x="1951024" y="2166962"/>
            <a:chExt cx="214629" cy="2500630"/>
          </a:xfrm>
        </p:grpSpPr>
        <p:sp>
          <p:nvSpPr>
            <p:cNvPr id="205" name="object 205"/>
            <p:cNvSpPr/>
            <p:nvPr/>
          </p:nvSpPr>
          <p:spPr>
            <a:xfrm>
              <a:off x="1954199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954199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954199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954199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954199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954199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954199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954199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954199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954199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954199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954199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7" name="object 217"/>
          <p:cNvSpPr/>
          <p:nvPr/>
        </p:nvSpPr>
        <p:spPr>
          <a:xfrm>
            <a:off x="1954199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9" name="object 219"/>
          <p:cNvGrpSpPr/>
          <p:nvPr/>
        </p:nvGrpSpPr>
        <p:grpSpPr>
          <a:xfrm>
            <a:off x="1743201" y="2166962"/>
            <a:ext cx="214629" cy="2500630"/>
            <a:chOff x="1743201" y="2166962"/>
            <a:chExt cx="214629" cy="2500630"/>
          </a:xfrm>
        </p:grpSpPr>
        <p:sp>
          <p:nvSpPr>
            <p:cNvPr id="220" name="object 220"/>
            <p:cNvSpPr/>
            <p:nvPr/>
          </p:nvSpPr>
          <p:spPr>
            <a:xfrm>
              <a:off x="1746376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746376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746376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746376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746376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746376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746376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746376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746376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746376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746376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746376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2" name="object 232"/>
          <p:cNvSpPr/>
          <p:nvPr/>
        </p:nvSpPr>
        <p:spPr>
          <a:xfrm>
            <a:off x="174637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538566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4" name="object 234"/>
          <p:cNvGrpSpPr/>
          <p:nvPr/>
        </p:nvGrpSpPr>
        <p:grpSpPr>
          <a:xfrm>
            <a:off x="1535379" y="2166962"/>
            <a:ext cx="214629" cy="2500630"/>
            <a:chOff x="1535379" y="2166962"/>
            <a:chExt cx="214629" cy="2500630"/>
          </a:xfrm>
        </p:grpSpPr>
        <p:sp>
          <p:nvSpPr>
            <p:cNvPr id="235" name="object 235"/>
            <p:cNvSpPr/>
            <p:nvPr/>
          </p:nvSpPr>
          <p:spPr>
            <a:xfrm>
              <a:off x="1538554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538554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538554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538554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538554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538554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538554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538554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538554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538554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538554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538554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7" name="object 247"/>
          <p:cNvSpPr/>
          <p:nvPr/>
        </p:nvSpPr>
        <p:spPr>
          <a:xfrm>
            <a:off x="1538554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330744" y="29977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0" name="object 250"/>
          <p:cNvGrpSpPr/>
          <p:nvPr/>
        </p:nvGrpSpPr>
        <p:grpSpPr>
          <a:xfrm>
            <a:off x="1327569" y="2166962"/>
            <a:ext cx="214629" cy="2500630"/>
            <a:chOff x="1327569" y="2166962"/>
            <a:chExt cx="214629" cy="2500630"/>
          </a:xfrm>
        </p:grpSpPr>
        <p:sp>
          <p:nvSpPr>
            <p:cNvPr id="251" name="object 251"/>
            <p:cNvSpPr/>
            <p:nvPr/>
          </p:nvSpPr>
          <p:spPr>
            <a:xfrm>
              <a:off x="1330744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330744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330744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330744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330744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330744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330744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330744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330744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330744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330744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330744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3" name="object 263"/>
          <p:cNvSpPr/>
          <p:nvPr/>
        </p:nvSpPr>
        <p:spPr>
          <a:xfrm>
            <a:off x="1330744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122933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122921" y="113104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6" name="object 266"/>
          <p:cNvGrpSpPr/>
          <p:nvPr/>
        </p:nvGrpSpPr>
        <p:grpSpPr>
          <a:xfrm>
            <a:off x="1119746" y="2166962"/>
            <a:ext cx="214629" cy="2500630"/>
            <a:chOff x="1119746" y="2166962"/>
            <a:chExt cx="214629" cy="2500630"/>
          </a:xfrm>
        </p:grpSpPr>
        <p:sp>
          <p:nvSpPr>
            <p:cNvPr id="267" name="object 267"/>
            <p:cNvSpPr/>
            <p:nvPr/>
          </p:nvSpPr>
          <p:spPr>
            <a:xfrm>
              <a:off x="112292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2292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2292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22921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122921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12292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122921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12292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122921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122921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12292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122921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9" name="object 279"/>
          <p:cNvSpPr/>
          <p:nvPr/>
        </p:nvSpPr>
        <p:spPr>
          <a:xfrm>
            <a:off x="1122921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4" h="92075">
                <a:moveTo>
                  <a:pt x="0" y="0"/>
                </a:moveTo>
                <a:lnTo>
                  <a:pt x="0" y="91960"/>
                </a:lnTo>
              </a:path>
              <a:path w="634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915111" y="715416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0" y="207823"/>
                </a:moveTo>
                <a:lnTo>
                  <a:pt x="207822" y="207823"/>
                </a:lnTo>
                <a:lnTo>
                  <a:pt x="207822" y="0"/>
                </a:lnTo>
                <a:lnTo>
                  <a:pt x="0" y="0"/>
                </a:lnTo>
                <a:lnTo>
                  <a:pt x="0" y="207823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2" name="object 282"/>
          <p:cNvGrpSpPr/>
          <p:nvPr/>
        </p:nvGrpSpPr>
        <p:grpSpPr>
          <a:xfrm>
            <a:off x="911936" y="2166962"/>
            <a:ext cx="214629" cy="2500630"/>
            <a:chOff x="911936" y="2166962"/>
            <a:chExt cx="214629" cy="2500630"/>
          </a:xfrm>
        </p:grpSpPr>
        <p:sp>
          <p:nvSpPr>
            <p:cNvPr id="283" name="object 283"/>
            <p:cNvSpPr/>
            <p:nvPr/>
          </p:nvSpPr>
          <p:spPr>
            <a:xfrm>
              <a:off x="915111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15111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15111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15111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15111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15111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15111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15111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15111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15111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15111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15111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5" name="object 295"/>
          <p:cNvSpPr/>
          <p:nvPr/>
        </p:nvSpPr>
        <p:spPr>
          <a:xfrm>
            <a:off x="915111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7" name="object 297"/>
          <p:cNvGrpSpPr/>
          <p:nvPr/>
        </p:nvGrpSpPr>
        <p:grpSpPr>
          <a:xfrm>
            <a:off x="704113" y="2166962"/>
            <a:ext cx="214629" cy="2500630"/>
            <a:chOff x="704113" y="2166962"/>
            <a:chExt cx="214629" cy="2500630"/>
          </a:xfrm>
        </p:grpSpPr>
        <p:sp>
          <p:nvSpPr>
            <p:cNvPr id="298" name="object 298"/>
            <p:cNvSpPr/>
            <p:nvPr/>
          </p:nvSpPr>
          <p:spPr>
            <a:xfrm>
              <a:off x="707288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07288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07288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707288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707288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07288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07288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707288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707288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707288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707288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707288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80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0" name="object 310"/>
          <p:cNvSpPr/>
          <p:nvPr/>
        </p:nvSpPr>
        <p:spPr>
          <a:xfrm>
            <a:off x="707288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2" name="object 312"/>
          <p:cNvGrpSpPr/>
          <p:nvPr/>
        </p:nvGrpSpPr>
        <p:grpSpPr>
          <a:xfrm>
            <a:off x="496290" y="2166962"/>
            <a:ext cx="214629" cy="2500630"/>
            <a:chOff x="496290" y="2166962"/>
            <a:chExt cx="214629" cy="2500630"/>
          </a:xfrm>
        </p:grpSpPr>
        <p:sp>
          <p:nvSpPr>
            <p:cNvPr id="313" name="object 313"/>
            <p:cNvSpPr/>
            <p:nvPr/>
          </p:nvSpPr>
          <p:spPr>
            <a:xfrm>
              <a:off x="499465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499465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499465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499465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499465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99465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99465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499465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99465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99465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99465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99465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5" name="object 325"/>
          <p:cNvSpPr/>
          <p:nvPr/>
        </p:nvSpPr>
        <p:spPr>
          <a:xfrm>
            <a:off x="49946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91655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7" name="object 327"/>
          <p:cNvGrpSpPr/>
          <p:nvPr/>
        </p:nvGrpSpPr>
        <p:grpSpPr>
          <a:xfrm>
            <a:off x="288467" y="2166962"/>
            <a:ext cx="214629" cy="2500630"/>
            <a:chOff x="288467" y="2166962"/>
            <a:chExt cx="214629" cy="2500630"/>
          </a:xfrm>
        </p:grpSpPr>
        <p:sp>
          <p:nvSpPr>
            <p:cNvPr id="328" name="object 328"/>
            <p:cNvSpPr/>
            <p:nvPr/>
          </p:nvSpPr>
          <p:spPr>
            <a:xfrm>
              <a:off x="291642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91642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91642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91642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91642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9164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91642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91642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91642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91642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91642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91642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0" name="object 340"/>
          <p:cNvSpPr/>
          <p:nvPr/>
        </p:nvSpPr>
        <p:spPr>
          <a:xfrm>
            <a:off x="291642" y="0"/>
            <a:ext cx="635" cy="92075"/>
          </a:xfrm>
          <a:custGeom>
            <a:avLst/>
            <a:gdLst/>
            <a:ahLst/>
            <a:cxnLst/>
            <a:rect l="l" t="t" r="r" b="b"/>
            <a:pathLst>
              <a:path w="635" h="92075">
                <a:moveTo>
                  <a:pt x="0" y="0"/>
                </a:moveTo>
                <a:lnTo>
                  <a:pt x="0" y="91960"/>
                </a:lnTo>
              </a:path>
              <a:path w="635" h="92075">
                <a:moveTo>
                  <a:pt x="12" y="9196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1" name="object 341"/>
          <p:cNvGrpSpPr/>
          <p:nvPr/>
        </p:nvGrpSpPr>
        <p:grpSpPr>
          <a:xfrm>
            <a:off x="80657" y="2166962"/>
            <a:ext cx="214629" cy="2500630"/>
            <a:chOff x="80657" y="2166962"/>
            <a:chExt cx="214629" cy="2500630"/>
          </a:xfrm>
        </p:grpSpPr>
        <p:sp>
          <p:nvSpPr>
            <p:cNvPr id="342" name="object 342"/>
            <p:cNvSpPr/>
            <p:nvPr/>
          </p:nvSpPr>
          <p:spPr>
            <a:xfrm>
              <a:off x="83832" y="2170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83832" y="2377960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83832" y="258578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83832" y="2793593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83832" y="300141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80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83832" y="3209226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3832" y="341706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83832" y="3624859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83832" y="3832681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83832" y="4040504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83832" y="424832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10"/>
                  </a:moveTo>
                  <a:lnTo>
                    <a:pt x="207822" y="207810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1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83832" y="4456137"/>
              <a:ext cx="208279" cy="208279"/>
            </a:xfrm>
            <a:custGeom>
              <a:avLst/>
              <a:gdLst/>
              <a:ahLst/>
              <a:cxnLst/>
              <a:rect l="l" t="t" r="r" b="b"/>
              <a:pathLst>
                <a:path w="208279" h="208279">
                  <a:moveTo>
                    <a:pt x="0" y="207823"/>
                  </a:moveTo>
                  <a:lnTo>
                    <a:pt x="207822" y="207823"/>
                  </a:lnTo>
                  <a:lnTo>
                    <a:pt x="207822" y="0"/>
                  </a:lnTo>
                  <a:lnTo>
                    <a:pt x="0" y="0"/>
                  </a:lnTo>
                  <a:lnTo>
                    <a:pt x="0" y="20782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4" name="object 354"/>
          <p:cNvSpPr/>
          <p:nvPr/>
        </p:nvSpPr>
        <p:spPr>
          <a:xfrm>
            <a:off x="83832" y="0"/>
            <a:ext cx="0" cy="92075"/>
          </a:xfrm>
          <a:custGeom>
            <a:avLst/>
            <a:gdLst/>
            <a:ahLst/>
            <a:cxnLst/>
            <a:rect l="l" t="t" r="r" b="b"/>
            <a:pathLst>
              <a:path h="92075">
                <a:moveTo>
                  <a:pt x="0" y="0"/>
                </a:moveTo>
                <a:lnTo>
                  <a:pt x="0" y="91960"/>
                </a:lnTo>
              </a:path>
              <a:path h="92075">
                <a:moveTo>
                  <a:pt x="0" y="9196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0" y="91960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0" y="207810"/>
                </a:moveTo>
                <a:lnTo>
                  <a:pt x="83832" y="207810"/>
                </a:lnTo>
                <a:lnTo>
                  <a:pt x="83832" y="0"/>
                </a:lnTo>
                <a:lnTo>
                  <a:pt x="0" y="0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6" name="object 356"/>
          <p:cNvGrpSpPr/>
          <p:nvPr/>
        </p:nvGrpSpPr>
        <p:grpSpPr>
          <a:xfrm>
            <a:off x="-3175" y="504405"/>
            <a:ext cx="90805" cy="629920"/>
            <a:chOff x="-3175" y="504405"/>
            <a:chExt cx="90805" cy="629920"/>
          </a:xfrm>
        </p:grpSpPr>
        <p:sp>
          <p:nvSpPr>
            <p:cNvPr id="357" name="object 357"/>
            <p:cNvSpPr/>
            <p:nvPr/>
          </p:nvSpPr>
          <p:spPr>
            <a:xfrm>
              <a:off x="0" y="507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0" y="715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0" y="923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0" name="object 360"/>
          <p:cNvSpPr/>
          <p:nvPr/>
        </p:nvSpPr>
        <p:spPr>
          <a:xfrm>
            <a:off x="0" y="1131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80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80">
                <a:moveTo>
                  <a:pt x="83832" y="207822"/>
                </a:moveTo>
                <a:lnTo>
                  <a:pt x="83832" y="0"/>
                </a:lnTo>
                <a:lnTo>
                  <a:pt x="0" y="0"/>
                </a:lnTo>
              </a:path>
              <a:path w="84455" h="208280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1" name="object 361"/>
          <p:cNvGrpSpPr/>
          <p:nvPr/>
        </p:nvGrpSpPr>
        <p:grpSpPr>
          <a:xfrm>
            <a:off x="-3175" y="1335696"/>
            <a:ext cx="90805" cy="2084705"/>
            <a:chOff x="-3175" y="1335696"/>
            <a:chExt cx="90805" cy="2084705"/>
          </a:xfrm>
        </p:grpSpPr>
        <p:sp>
          <p:nvSpPr>
            <p:cNvPr id="362" name="object 362"/>
            <p:cNvSpPr/>
            <p:nvPr/>
          </p:nvSpPr>
          <p:spPr>
            <a:xfrm>
              <a:off x="0" y="1338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80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0" y="154668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0" y="1754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0" y="1962315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0" y="2170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0" y="2377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0" y="2585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8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0" y="279358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0" y="3001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80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80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0" y="320922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2" name="object 372"/>
          <p:cNvSpPr/>
          <p:nvPr/>
        </p:nvSpPr>
        <p:spPr>
          <a:xfrm>
            <a:off x="0" y="3417049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83832" y="207822"/>
                </a:moveTo>
                <a:lnTo>
                  <a:pt x="83832" y="207810"/>
                </a:lnTo>
                <a:lnTo>
                  <a:pt x="0" y="207810"/>
                </a:lnTo>
              </a:path>
              <a:path w="84455" h="208279">
                <a:moveTo>
                  <a:pt x="83832" y="207822"/>
                </a:moveTo>
                <a:lnTo>
                  <a:pt x="83832" y="13"/>
                </a:lnTo>
                <a:lnTo>
                  <a:pt x="0" y="13"/>
                </a:lnTo>
              </a:path>
              <a:path w="84455" h="208279">
                <a:moveTo>
                  <a:pt x="0" y="0"/>
                </a:moveTo>
                <a:lnTo>
                  <a:pt x="83832" y="0"/>
                </a:lnTo>
                <a:lnTo>
                  <a:pt x="8383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3" name="object 373"/>
          <p:cNvGrpSpPr/>
          <p:nvPr/>
        </p:nvGrpSpPr>
        <p:grpSpPr>
          <a:xfrm>
            <a:off x="0" y="3624872"/>
            <a:ext cx="84455" cy="3848684"/>
            <a:chOff x="0" y="3624872"/>
            <a:chExt cx="84455" cy="3848684"/>
          </a:xfrm>
        </p:grpSpPr>
        <p:sp>
          <p:nvSpPr>
            <p:cNvPr id="374" name="object 374"/>
            <p:cNvSpPr/>
            <p:nvPr/>
          </p:nvSpPr>
          <p:spPr>
            <a:xfrm>
              <a:off x="0" y="3624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207810"/>
                  </a:lnTo>
                  <a:lnTo>
                    <a:pt x="0" y="207810"/>
                  </a:lnTo>
                </a:path>
                <a:path w="84455" h="208279">
                  <a:moveTo>
                    <a:pt x="0" y="207810"/>
                  </a:moveTo>
                  <a:lnTo>
                    <a:pt x="83832" y="207810"/>
                  </a:lnTo>
                  <a:lnTo>
                    <a:pt x="83832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0" y="3832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0" y="4040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0" y="424832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0" y="4456137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0" y="4663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0" y="487178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0" y="507959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0" y="5287403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0" y="5495238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0" y="5703049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0" y="5910872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0" y="6118681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22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13"/>
                  </a:moveTo>
                  <a:lnTo>
                    <a:pt x="83832" y="13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0" y="632650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0" y="6534314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35"/>
                  </a:moveTo>
                  <a:lnTo>
                    <a:pt x="83832" y="13"/>
                  </a:lnTo>
                  <a:lnTo>
                    <a:pt x="0" y="13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0" y="674215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0" y="6949960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0" y="207823"/>
                  </a:moveTo>
                  <a:lnTo>
                    <a:pt x="83832" y="207823"/>
                  </a:lnTo>
                  <a:lnTo>
                    <a:pt x="83832" y="0"/>
                  </a:lnTo>
                  <a:lnTo>
                    <a:pt x="0" y="0"/>
                  </a:lnTo>
                </a:path>
                <a:path w="84455" h="208279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0" y="7157796"/>
              <a:ext cx="84455" cy="208279"/>
            </a:xfrm>
            <a:custGeom>
              <a:avLst/>
              <a:gdLst/>
              <a:ahLst/>
              <a:cxnLst/>
              <a:rect l="l" t="t" r="r" b="b"/>
              <a:pathLst>
                <a:path w="84455" h="208279">
                  <a:moveTo>
                    <a:pt x="83832" y="207810"/>
                  </a:moveTo>
                  <a:lnTo>
                    <a:pt x="83832" y="0"/>
                  </a:lnTo>
                  <a:lnTo>
                    <a:pt x="0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0" y="7365606"/>
              <a:ext cx="84455" cy="107950"/>
            </a:xfrm>
            <a:custGeom>
              <a:avLst/>
              <a:gdLst/>
              <a:ahLst/>
              <a:cxnLst/>
              <a:rect l="l" t="t" r="r" b="b"/>
              <a:pathLst>
                <a:path w="84455" h="107950">
                  <a:moveTo>
                    <a:pt x="83832" y="107720"/>
                  </a:moveTo>
                  <a:lnTo>
                    <a:pt x="83832" y="0"/>
                  </a:lnTo>
                  <a:lnTo>
                    <a:pt x="0" y="0"/>
                  </a:lnTo>
                </a:path>
                <a:path w="84455" h="107950">
                  <a:moveTo>
                    <a:pt x="0" y="0"/>
                  </a:moveTo>
                  <a:lnTo>
                    <a:pt x="83832" y="0"/>
                  </a:lnTo>
                  <a:lnTo>
                    <a:pt x="83832" y="0"/>
                  </a:lnTo>
                </a:path>
              </a:pathLst>
            </a:custGeom>
            <a:ln w="635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4" name="object 394"/>
          <p:cNvSpPr/>
          <p:nvPr/>
        </p:nvSpPr>
        <p:spPr>
          <a:xfrm>
            <a:off x="101894" y="215761"/>
            <a:ext cx="2133657" cy="1589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2344635" y="740955"/>
            <a:ext cx="237814" cy="91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2635760" y="319265"/>
            <a:ext cx="2027577" cy="120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806619" y="695362"/>
            <a:ext cx="326517" cy="686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5302901" y="253707"/>
            <a:ext cx="378799" cy="15117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889436" y="1932279"/>
            <a:ext cx="370246" cy="178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5385574" y="1904644"/>
            <a:ext cx="263004" cy="165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5044605" y="2209533"/>
            <a:ext cx="408225" cy="1670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831422" y="2437929"/>
            <a:ext cx="521538" cy="1938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941646" y="2782315"/>
            <a:ext cx="201993" cy="1621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5247928" y="2763443"/>
            <a:ext cx="383555" cy="1474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157766" y="3812679"/>
            <a:ext cx="122224" cy="2108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35030" y="4704194"/>
            <a:ext cx="159330" cy="2474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1190593" y="4787544"/>
            <a:ext cx="624262" cy="2235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1323600" y="5162727"/>
            <a:ext cx="448506" cy="2628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67731" y="2152903"/>
            <a:ext cx="3304055" cy="26567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539705" y="5813005"/>
            <a:ext cx="1051325" cy="3038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2126894" y="5778906"/>
            <a:ext cx="98945" cy="2933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1842465" y="5772708"/>
            <a:ext cx="147916" cy="3111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494635" y="5816142"/>
            <a:ext cx="614349" cy="2510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3189123" y="5804636"/>
            <a:ext cx="304362" cy="2992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820858" y="1966904"/>
            <a:ext cx="1656081" cy="23692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688460" y="5760389"/>
            <a:ext cx="572084" cy="3435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{816ED318-D69F-A645-89B2-0C0A88ECA1E8}tf10001071</Template>
  <TotalTime>10</TotalTime>
  <Words>1076</Words>
  <Application>Microsoft Macintosh PowerPoint</Application>
  <PresentationFormat>사용자 지정</PresentationFormat>
  <Paragraphs>397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</vt:lpstr>
      <vt:lpstr>Gill Sans MT</vt:lpstr>
      <vt:lpstr>Impact</vt:lpstr>
      <vt:lpstr>Tahoma</vt:lpstr>
      <vt:lpstr>Times New Roman</vt:lpstr>
      <vt:lpstr>Wingdings</vt:lpstr>
      <vt:lpstr>배지</vt:lpstr>
      <vt:lpstr>AVL Trees</vt:lpstr>
      <vt:lpstr>AVL Tree Definition</vt:lpstr>
      <vt:lpstr>PowerPoint 프레젠테이션</vt:lpstr>
      <vt:lpstr>PowerPoint 프레젠테이션</vt:lpstr>
      <vt:lpstr>Insertion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Trinode Restructuring</vt:lpstr>
      <vt:lpstr>PowerPoint 프레젠테이션</vt:lpstr>
      <vt:lpstr>Restructuring</vt:lpstr>
      <vt:lpstr>Restructuring (as Double Rotations)</vt:lpstr>
      <vt:lpstr>Removal</vt:lpstr>
      <vt:lpstr>PowerPoint 프레젠테이션</vt:lpstr>
      <vt:lpstr>PowerPoint 프레젠테이션</vt:lpstr>
      <vt:lpstr>PowerPoint 프레젠테이션</vt:lpstr>
      <vt:lpstr>Rebalancing after a Removal</vt:lpstr>
      <vt:lpstr>AVL Tree Performance</vt:lpstr>
      <vt:lpstr>AVL Tree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AVL Trees</dc:title>
  <cp:lastModifiedBy>윤진용</cp:lastModifiedBy>
  <cp:revision>1</cp:revision>
  <dcterms:created xsi:type="dcterms:W3CDTF">2022-06-19T08:46:40Z</dcterms:created>
  <dcterms:modified xsi:type="dcterms:W3CDTF">2022-06-19T08:57:18Z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2022-06-19T00:00:00Z</vt:filetime>
  </property>
  <property fmtid="{D5CDD505-2E9C-101B-9397-08002B2CF9AE}" pid="3" name="LastSaved">
    <vt:filetime>2022-06-19T00:00:00Z</vt:filetime>
  </property>
</Properties>
</file>